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70" r:id="rId4"/>
    <p:sldId id="271" r:id="rId5"/>
    <p:sldId id="265" r:id="rId6"/>
    <p:sldId id="257" r:id="rId7"/>
    <p:sldId id="273" r:id="rId8"/>
    <p:sldId id="260" r:id="rId9"/>
    <p:sldId id="272" r:id="rId10"/>
    <p:sldId id="274" r:id="rId11"/>
    <p:sldId id="262" r:id="rId12"/>
    <p:sldId id="278" r:id="rId13"/>
    <p:sldId id="279" r:id="rId14"/>
    <p:sldId id="280" r:id="rId15"/>
    <p:sldId id="281" r:id="rId16"/>
    <p:sldId id="282" r:id="rId17"/>
    <p:sldId id="275" r:id="rId18"/>
    <p:sldId id="276" r:id="rId19"/>
    <p:sldId id="283" r:id="rId20"/>
    <p:sldId id="259" r:id="rId21"/>
    <p:sldId id="284" r:id="rId22"/>
    <p:sldId id="285" r:id="rId23"/>
    <p:sldId id="286" r:id="rId24"/>
    <p:sldId id="287" r:id="rId25"/>
    <p:sldId id="277" r:id="rId26"/>
    <p:sldId id="264" r:id="rId27"/>
    <p:sldId id="261" r:id="rId28"/>
    <p:sldId id="263" r:id="rId29"/>
    <p:sldId id="267" r:id="rId30"/>
    <p:sldId id="268" r:id="rId31"/>
    <p:sldId id="269" r:id="rId32"/>
    <p:sldId id="266" r:id="rId3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91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李 永生" userId="e421e75d4e8708aa" providerId="LiveId" clId="{DAB2C633-490B-4B93-A970-ABECEE9874C3}"/>
    <pc:docChg chg="custSel addSld modSld sldOrd">
      <pc:chgData name="李 永生" userId="e421e75d4e8708aa" providerId="LiveId" clId="{DAB2C633-490B-4B93-A970-ABECEE9874C3}" dt="2020-03-27T02:24:19.556" v="8772"/>
      <pc:docMkLst>
        <pc:docMk/>
      </pc:docMkLst>
      <pc:sldChg chg="modSp">
        <pc:chgData name="李 永生" userId="e421e75d4e8708aa" providerId="LiveId" clId="{DAB2C633-490B-4B93-A970-ABECEE9874C3}" dt="2020-01-09T00:03:01.050" v="142"/>
        <pc:sldMkLst>
          <pc:docMk/>
          <pc:sldMk cId="1137576998" sldId="256"/>
        </pc:sldMkLst>
        <pc:spChg chg="mod">
          <ac:chgData name="李 永生" userId="e421e75d4e8708aa" providerId="LiveId" clId="{DAB2C633-490B-4B93-A970-ABECEE9874C3}" dt="2020-01-09T00:02:42.755" v="18"/>
          <ac:spMkLst>
            <pc:docMk/>
            <pc:sldMk cId="1137576998" sldId="256"/>
            <ac:spMk id="2" creationId="{E5EEF6F7-6FA1-4901-85EB-814685E2423C}"/>
          </ac:spMkLst>
        </pc:spChg>
        <pc:spChg chg="mod">
          <ac:chgData name="李 永生" userId="e421e75d4e8708aa" providerId="LiveId" clId="{DAB2C633-490B-4B93-A970-ABECEE9874C3}" dt="2020-01-09T00:03:01.050" v="142"/>
          <ac:spMkLst>
            <pc:docMk/>
            <pc:sldMk cId="1137576998" sldId="256"/>
            <ac:spMk id="3" creationId="{3DBA57EF-7BDC-43E6-8DFB-412A32F1BF00}"/>
          </ac:spMkLst>
        </pc:spChg>
      </pc:sldChg>
      <pc:sldChg chg="addSp delSp modSp add">
        <pc:chgData name="李 永生" userId="e421e75d4e8708aa" providerId="LiveId" clId="{DAB2C633-490B-4B93-A970-ABECEE9874C3}" dt="2020-01-09T00:08:42.613" v="991" actId="20577"/>
        <pc:sldMkLst>
          <pc:docMk/>
          <pc:sldMk cId="2165778053" sldId="257"/>
        </pc:sldMkLst>
        <pc:spChg chg="mod">
          <ac:chgData name="李 永生" userId="e421e75d4e8708aa" providerId="LiveId" clId="{DAB2C633-490B-4B93-A970-ABECEE9874C3}" dt="2020-01-09T00:03:18.316" v="182"/>
          <ac:spMkLst>
            <pc:docMk/>
            <pc:sldMk cId="2165778053" sldId="257"/>
            <ac:spMk id="2" creationId="{9C2ECB5A-7CCF-43DC-B22B-16D05D03E689}"/>
          </ac:spMkLst>
        </pc:spChg>
        <pc:spChg chg="del">
          <ac:chgData name="李 永生" userId="e421e75d4e8708aa" providerId="LiveId" clId="{DAB2C633-490B-4B93-A970-ABECEE9874C3}" dt="2020-01-09T00:03:28.781" v="183" actId="1032"/>
          <ac:spMkLst>
            <pc:docMk/>
            <pc:sldMk cId="2165778053" sldId="257"/>
            <ac:spMk id="3" creationId="{45B2D670-B4A8-4F11-89D5-274745AB0226}"/>
          </ac:spMkLst>
        </pc:spChg>
        <pc:graphicFrameChg chg="add mod">
          <ac:chgData name="李 永生" userId="e421e75d4e8708aa" providerId="LiveId" clId="{DAB2C633-490B-4B93-A970-ABECEE9874C3}" dt="2020-01-09T00:08:42.613" v="991" actId="20577"/>
          <ac:graphicFrameMkLst>
            <pc:docMk/>
            <pc:sldMk cId="2165778053" sldId="257"/>
            <ac:graphicFrameMk id="4" creationId="{8EF876DD-7806-4A84-9C34-6E4750D639AE}"/>
          </ac:graphicFrameMkLst>
        </pc:graphicFrameChg>
      </pc:sldChg>
      <pc:sldChg chg="modSp add">
        <pc:chgData name="李 永生" userId="e421e75d4e8708aa" providerId="LiveId" clId="{DAB2C633-490B-4B93-A970-ABECEE9874C3}" dt="2020-01-16T07:13:50.907" v="2960"/>
        <pc:sldMkLst>
          <pc:docMk/>
          <pc:sldMk cId="3126846153" sldId="258"/>
        </pc:sldMkLst>
        <pc:spChg chg="mod">
          <ac:chgData name="李 永生" userId="e421e75d4e8708aa" providerId="LiveId" clId="{DAB2C633-490B-4B93-A970-ABECEE9874C3}" dt="2020-01-16T07:13:44.636" v="2917"/>
          <ac:spMkLst>
            <pc:docMk/>
            <pc:sldMk cId="3126846153" sldId="258"/>
            <ac:spMk id="2" creationId="{693C9FB8-AFC6-4C2D-8719-B0668F3FA470}"/>
          </ac:spMkLst>
        </pc:spChg>
        <pc:spChg chg="mod">
          <ac:chgData name="李 永生" userId="e421e75d4e8708aa" providerId="LiveId" clId="{DAB2C633-490B-4B93-A970-ABECEE9874C3}" dt="2020-01-16T07:13:50.907" v="2960"/>
          <ac:spMkLst>
            <pc:docMk/>
            <pc:sldMk cId="3126846153" sldId="258"/>
            <ac:spMk id="3" creationId="{0EB142A5-645A-43D9-85DC-6217971791F4}"/>
          </ac:spMkLst>
        </pc:spChg>
      </pc:sldChg>
      <pc:sldChg chg="addSp delSp modSp add mod ord">
        <pc:chgData name="李 永生" userId="e421e75d4e8708aa" providerId="LiveId" clId="{DAB2C633-490B-4B93-A970-ABECEE9874C3}" dt="2020-03-27T02:16:53.579" v="8176" actId="122"/>
        <pc:sldMkLst>
          <pc:docMk/>
          <pc:sldMk cId="2800587882" sldId="259"/>
        </pc:sldMkLst>
        <pc:spChg chg="add mod">
          <ac:chgData name="李 永生" userId="e421e75d4e8708aa" providerId="LiveId" clId="{DAB2C633-490B-4B93-A970-ABECEE9874C3}" dt="2020-03-27T01:52:32.764" v="5941" actId="1076"/>
          <ac:spMkLst>
            <pc:docMk/>
            <pc:sldMk cId="2800587882" sldId="259"/>
            <ac:spMk id="2" creationId="{191FDE29-636E-41CC-9DFA-91A91B4B017C}"/>
          </ac:spMkLst>
        </pc:spChg>
        <pc:spChg chg="del mod">
          <ac:chgData name="李 永生" userId="e421e75d4e8708aa" providerId="LiveId" clId="{DAB2C633-490B-4B93-A970-ABECEE9874C3}" dt="2020-01-14T09:46:09.867" v="1008" actId="478"/>
          <ac:spMkLst>
            <pc:docMk/>
            <pc:sldMk cId="2800587882" sldId="259"/>
            <ac:spMk id="2" creationId="{F7D5138E-AD83-4ED9-963A-D01D339AE713}"/>
          </ac:spMkLst>
        </pc:spChg>
        <pc:spChg chg="del">
          <ac:chgData name="李 永生" userId="e421e75d4e8708aa" providerId="LiveId" clId="{DAB2C633-490B-4B93-A970-ABECEE9874C3}" dt="2020-01-14T09:46:09.867" v="1008" actId="478"/>
          <ac:spMkLst>
            <pc:docMk/>
            <pc:sldMk cId="2800587882" sldId="259"/>
            <ac:spMk id="3" creationId="{EB884ACE-8EBE-4C01-8405-0B7A8A1574F0}"/>
          </ac:spMkLst>
        </pc:spChg>
        <pc:spChg chg="add del">
          <ac:chgData name="李 永生" userId="e421e75d4e8708aa" providerId="LiveId" clId="{DAB2C633-490B-4B93-A970-ABECEE9874C3}" dt="2020-01-14T09:46:08.602" v="1007" actId="478"/>
          <ac:spMkLst>
            <pc:docMk/>
            <pc:sldMk cId="2800587882" sldId="259"/>
            <ac:spMk id="4" creationId="{697EE62C-815B-43BF-8544-525800FDB46F}"/>
          </ac:spMkLst>
        </pc:spChg>
        <pc:spChg chg="add mod">
          <ac:chgData name="李 永生" userId="e421e75d4e8708aa" providerId="LiveId" clId="{DAB2C633-490B-4B93-A970-ABECEE9874C3}" dt="2020-03-27T01:50:25.525" v="5651" actId="20577"/>
          <ac:spMkLst>
            <pc:docMk/>
            <pc:sldMk cId="2800587882" sldId="259"/>
            <ac:spMk id="6" creationId="{AD47C6CC-B41E-4829-A072-59EB99EB59E2}"/>
          </ac:spMkLst>
        </pc:spChg>
        <pc:graphicFrameChg chg="add del">
          <ac:chgData name="李 永生" userId="e421e75d4e8708aa" providerId="LiveId" clId="{DAB2C633-490B-4B93-A970-ABECEE9874C3}" dt="2020-01-14T09:46:08.602" v="1007" actId="478"/>
          <ac:graphicFrameMkLst>
            <pc:docMk/>
            <pc:sldMk cId="2800587882" sldId="259"/>
            <ac:graphicFrameMk id="5" creationId="{1CF29260-5552-4AD3-9303-24EE398866BA}"/>
          </ac:graphicFrameMkLst>
        </pc:graphicFrameChg>
        <pc:graphicFrameChg chg="add modGraphic">
          <ac:chgData name="李 永生" userId="e421e75d4e8708aa" providerId="LiveId" clId="{DAB2C633-490B-4B93-A970-ABECEE9874C3}" dt="2020-03-27T02:16:53.579" v="8176" actId="122"/>
          <ac:graphicFrameMkLst>
            <pc:docMk/>
            <pc:sldMk cId="2800587882" sldId="259"/>
            <ac:graphicFrameMk id="7" creationId="{FBB43791-4811-4FAE-BC2A-FE288CD5A9AC}"/>
          </ac:graphicFrameMkLst>
        </pc:graphicFrameChg>
      </pc:sldChg>
      <pc:sldChg chg="modSp add mod ord">
        <pc:chgData name="李 永生" userId="e421e75d4e8708aa" providerId="LiveId" clId="{DAB2C633-490B-4B93-A970-ABECEE9874C3}" dt="2020-03-27T01:50:13.225" v="5639"/>
        <pc:sldMkLst>
          <pc:docMk/>
          <pc:sldMk cId="2142554744" sldId="260"/>
        </pc:sldMkLst>
        <pc:spChg chg="mod">
          <ac:chgData name="李 永生" userId="e421e75d4e8708aa" providerId="LiveId" clId="{DAB2C633-490B-4B93-A970-ABECEE9874C3}" dt="2020-03-27T01:48:26.597" v="5451"/>
          <ac:spMkLst>
            <pc:docMk/>
            <pc:sldMk cId="2142554744" sldId="260"/>
            <ac:spMk id="2" creationId="{20792459-0F13-4EE4-A92E-360233DDC3F7}"/>
          </ac:spMkLst>
        </pc:spChg>
        <pc:spChg chg="mod">
          <ac:chgData name="李 永生" userId="e421e75d4e8708aa" providerId="LiveId" clId="{DAB2C633-490B-4B93-A970-ABECEE9874C3}" dt="2020-03-27T01:50:13.225" v="5639"/>
          <ac:spMkLst>
            <pc:docMk/>
            <pc:sldMk cId="2142554744" sldId="260"/>
            <ac:spMk id="3" creationId="{6746EFF2-A587-43F3-B68A-32F8D0C76B89}"/>
          </ac:spMkLst>
        </pc:spChg>
      </pc:sldChg>
      <pc:sldChg chg="modSp add">
        <pc:chgData name="李 永生" userId="e421e75d4e8708aa" providerId="LiveId" clId="{DAB2C633-490B-4B93-A970-ABECEE9874C3}" dt="2020-01-14T09:50:21.556" v="1960"/>
        <pc:sldMkLst>
          <pc:docMk/>
          <pc:sldMk cId="1146298584" sldId="261"/>
        </pc:sldMkLst>
        <pc:spChg chg="mod">
          <ac:chgData name="李 永生" userId="e421e75d4e8708aa" providerId="LiveId" clId="{DAB2C633-490B-4B93-A970-ABECEE9874C3}" dt="2020-01-14T09:48:27.503" v="1512"/>
          <ac:spMkLst>
            <pc:docMk/>
            <pc:sldMk cId="1146298584" sldId="261"/>
            <ac:spMk id="2" creationId="{901BE63E-0458-4465-B421-A67E7C910368}"/>
          </ac:spMkLst>
        </pc:spChg>
        <pc:spChg chg="mod">
          <ac:chgData name="李 永生" userId="e421e75d4e8708aa" providerId="LiveId" clId="{DAB2C633-490B-4B93-A970-ABECEE9874C3}" dt="2020-01-14T09:50:21.556" v="1960"/>
          <ac:spMkLst>
            <pc:docMk/>
            <pc:sldMk cId="1146298584" sldId="261"/>
            <ac:spMk id="3" creationId="{0CA287CF-28DF-4FCC-B7CD-86F1701E8DD4}"/>
          </ac:spMkLst>
        </pc:spChg>
      </pc:sldChg>
      <pc:sldChg chg="addSp delSp modSp add ord">
        <pc:chgData name="李 永生" userId="e421e75d4e8708aa" providerId="LiveId" clId="{DAB2C633-490B-4B93-A970-ABECEE9874C3}" dt="2020-03-27T02:03:29.386" v="6626"/>
        <pc:sldMkLst>
          <pc:docMk/>
          <pc:sldMk cId="2310542232" sldId="262"/>
        </pc:sldMkLst>
        <pc:spChg chg="del">
          <ac:chgData name="李 永生" userId="e421e75d4e8708aa" providerId="LiveId" clId="{DAB2C633-490B-4B93-A970-ABECEE9874C3}" dt="2020-01-14T09:50:33.708" v="1961" actId="931"/>
          <ac:spMkLst>
            <pc:docMk/>
            <pc:sldMk cId="2310542232" sldId="262"/>
            <ac:spMk id="3" creationId="{C564EF09-7E55-4A92-861B-9CD22A42DB3A}"/>
          </ac:spMkLst>
        </pc:spChg>
        <pc:picChg chg="add mod">
          <ac:chgData name="李 永生" userId="e421e75d4e8708aa" providerId="LiveId" clId="{DAB2C633-490B-4B93-A970-ABECEE9874C3}" dt="2020-01-14T09:50:45.418" v="1964" actId="1076"/>
          <ac:picMkLst>
            <pc:docMk/>
            <pc:sldMk cId="2310542232" sldId="262"/>
            <ac:picMk id="5" creationId="{781094E0-E14E-432A-A250-07DD47C63919}"/>
          </ac:picMkLst>
        </pc:picChg>
      </pc:sldChg>
      <pc:sldChg chg="modSp add">
        <pc:chgData name="李 永生" userId="e421e75d4e8708aa" providerId="LiveId" clId="{DAB2C633-490B-4B93-A970-ABECEE9874C3}" dt="2020-01-14T09:52:58.909" v="2261"/>
        <pc:sldMkLst>
          <pc:docMk/>
          <pc:sldMk cId="312793453" sldId="263"/>
        </pc:sldMkLst>
        <pc:spChg chg="mod">
          <ac:chgData name="李 永生" userId="e421e75d4e8708aa" providerId="LiveId" clId="{DAB2C633-490B-4B93-A970-ABECEE9874C3}" dt="2020-01-14T09:51:52.423" v="1990"/>
          <ac:spMkLst>
            <pc:docMk/>
            <pc:sldMk cId="312793453" sldId="263"/>
            <ac:spMk id="2" creationId="{892C6F4A-8A7A-49C5-8711-843B33912315}"/>
          </ac:spMkLst>
        </pc:spChg>
        <pc:spChg chg="mod">
          <ac:chgData name="李 永生" userId="e421e75d4e8708aa" providerId="LiveId" clId="{DAB2C633-490B-4B93-A970-ABECEE9874C3}" dt="2020-01-14T09:52:58.909" v="2261"/>
          <ac:spMkLst>
            <pc:docMk/>
            <pc:sldMk cId="312793453" sldId="263"/>
            <ac:spMk id="3" creationId="{19F46FB2-02DC-4E93-93ED-C52525EAF721}"/>
          </ac:spMkLst>
        </pc:spChg>
      </pc:sldChg>
      <pc:sldChg chg="addSp delSp modSp add mod ord">
        <pc:chgData name="李 永生" userId="e421e75d4e8708aa" providerId="LiveId" clId="{DAB2C633-490B-4B93-A970-ABECEE9874C3}" dt="2020-03-27T02:08:47.740" v="7225"/>
        <pc:sldMkLst>
          <pc:docMk/>
          <pc:sldMk cId="520880580" sldId="264"/>
        </pc:sldMkLst>
        <pc:spChg chg="mod">
          <ac:chgData name="李 永生" userId="e421e75d4e8708aa" providerId="LiveId" clId="{DAB2C633-490B-4B93-A970-ABECEE9874C3}" dt="2020-03-27T02:08:47.740" v="7225"/>
          <ac:spMkLst>
            <pc:docMk/>
            <pc:sldMk cId="520880580" sldId="264"/>
            <ac:spMk id="2" creationId="{C2676AA5-A2E5-477D-BA58-36984882ECCA}"/>
          </ac:spMkLst>
        </pc:spChg>
        <pc:spChg chg="del">
          <ac:chgData name="李 永生" userId="e421e75d4e8708aa" providerId="LiveId" clId="{DAB2C633-490B-4B93-A970-ABECEE9874C3}" dt="2020-01-14T09:54:09.458" v="2263" actId="3680"/>
          <ac:spMkLst>
            <pc:docMk/>
            <pc:sldMk cId="520880580" sldId="264"/>
            <ac:spMk id="3" creationId="{25392095-A87B-4CB9-B73A-C8B736F91386}"/>
          </ac:spMkLst>
        </pc:spChg>
        <pc:graphicFrameChg chg="add mod ord modGraphic">
          <ac:chgData name="李 永生" userId="e421e75d4e8708aa" providerId="LiveId" clId="{DAB2C633-490B-4B93-A970-ABECEE9874C3}" dt="2020-01-14T10:13:01.804" v="2889" actId="14734"/>
          <ac:graphicFrameMkLst>
            <pc:docMk/>
            <pc:sldMk cId="520880580" sldId="264"/>
            <ac:graphicFrameMk id="4" creationId="{F5EA3999-D878-47DA-BD78-BB30EE509B9E}"/>
          </ac:graphicFrameMkLst>
        </pc:graphicFrameChg>
      </pc:sldChg>
      <pc:sldChg chg="addSp delSp modSp add mod ord">
        <pc:chgData name="李 永生" userId="e421e75d4e8708aa" providerId="LiveId" clId="{DAB2C633-490B-4B93-A970-ABECEE9874C3}" dt="2020-03-27T02:24:19.556" v="8772"/>
        <pc:sldMkLst>
          <pc:docMk/>
          <pc:sldMk cId="1045322" sldId="265"/>
        </pc:sldMkLst>
        <pc:spChg chg="add mod">
          <ac:chgData name="李 永生" userId="e421e75d4e8708aa" providerId="LiveId" clId="{DAB2C633-490B-4B93-A970-ABECEE9874C3}" dt="2020-03-27T02:24:19.556" v="8772"/>
          <ac:spMkLst>
            <pc:docMk/>
            <pc:sldMk cId="1045322" sldId="265"/>
            <ac:spMk id="2" creationId="{27FEF9ED-9028-4E8D-9003-E931E6237762}"/>
          </ac:spMkLst>
        </pc:spChg>
        <pc:spChg chg="del">
          <ac:chgData name="李 永生" userId="e421e75d4e8708aa" providerId="LiveId" clId="{DAB2C633-490B-4B93-A970-ABECEE9874C3}" dt="2020-01-28T11:15:26.110" v="2962" actId="478"/>
          <ac:spMkLst>
            <pc:docMk/>
            <pc:sldMk cId="1045322" sldId="265"/>
            <ac:spMk id="2" creationId="{F3CCB195-F6DD-44CB-9E9A-F8DB6082BBA8}"/>
          </ac:spMkLst>
        </pc:spChg>
        <pc:spChg chg="del">
          <ac:chgData name="李 永生" userId="e421e75d4e8708aa" providerId="LiveId" clId="{DAB2C633-490B-4B93-A970-ABECEE9874C3}" dt="2020-01-28T11:15:26.110" v="2962" actId="478"/>
          <ac:spMkLst>
            <pc:docMk/>
            <pc:sldMk cId="1045322" sldId="265"/>
            <ac:spMk id="3" creationId="{D932634D-93D8-4FCF-9432-D338DBF7F4A4}"/>
          </ac:spMkLst>
        </pc:spChg>
        <pc:spChg chg="add">
          <ac:chgData name="李 永生" userId="e421e75d4e8708aa" providerId="LiveId" clId="{DAB2C633-490B-4B93-A970-ABECEE9874C3}" dt="2020-01-28T11:15:26.604" v="2963"/>
          <ac:spMkLst>
            <pc:docMk/>
            <pc:sldMk cId="1045322" sldId="265"/>
            <ac:spMk id="4" creationId="{4CFEA2E3-0456-4BAD-84AA-148D8476733F}"/>
          </ac:spMkLst>
        </pc:spChg>
        <pc:graphicFrameChg chg="add mod modGraphic">
          <ac:chgData name="李 永生" userId="e421e75d4e8708aa" providerId="LiveId" clId="{DAB2C633-490B-4B93-A970-ABECEE9874C3}" dt="2020-02-05T09:16:43.306" v="3572" actId="207"/>
          <ac:graphicFrameMkLst>
            <pc:docMk/>
            <pc:sldMk cId="1045322" sldId="265"/>
            <ac:graphicFrameMk id="5" creationId="{516BCFC8-AAF4-42A8-83D4-32014D62C5A8}"/>
          </ac:graphicFrameMkLst>
        </pc:graphicFrameChg>
      </pc:sldChg>
      <pc:sldChg chg="modSp add mod">
        <pc:chgData name="李 永生" userId="e421e75d4e8708aa" providerId="LiveId" clId="{DAB2C633-490B-4B93-A970-ABECEE9874C3}" dt="2020-03-25T01:48:29.105" v="4564" actId="20577"/>
        <pc:sldMkLst>
          <pc:docMk/>
          <pc:sldMk cId="2457880739" sldId="266"/>
        </pc:sldMkLst>
        <pc:spChg chg="mod">
          <ac:chgData name="李 永生" userId="e421e75d4e8708aa" providerId="LiveId" clId="{DAB2C633-490B-4B93-A970-ABECEE9874C3}" dt="2020-02-05T09:17:40.944" v="3591"/>
          <ac:spMkLst>
            <pc:docMk/>
            <pc:sldMk cId="2457880739" sldId="266"/>
            <ac:spMk id="2" creationId="{B6149B73-3A6A-4A79-9AB6-1E322FE5C6DA}"/>
          </ac:spMkLst>
        </pc:spChg>
        <pc:spChg chg="mod">
          <ac:chgData name="李 永生" userId="e421e75d4e8708aa" providerId="LiveId" clId="{DAB2C633-490B-4B93-A970-ABECEE9874C3}" dt="2020-03-25T01:48:29.105" v="4564" actId="20577"/>
          <ac:spMkLst>
            <pc:docMk/>
            <pc:sldMk cId="2457880739" sldId="266"/>
            <ac:spMk id="3" creationId="{B50CEA3E-FDA2-4F38-AC3F-E1D2295354C7}"/>
          </ac:spMkLst>
        </pc:spChg>
      </pc:sldChg>
      <pc:sldChg chg="addSp delSp modSp add mod">
        <pc:chgData name="李 永生" userId="e421e75d4e8708aa" providerId="LiveId" clId="{DAB2C633-490B-4B93-A970-ABECEE9874C3}" dt="2020-03-11T02:31:54.454" v="3888" actId="20577"/>
        <pc:sldMkLst>
          <pc:docMk/>
          <pc:sldMk cId="3499758913" sldId="267"/>
        </pc:sldMkLst>
        <pc:spChg chg="mod">
          <ac:chgData name="李 永生" userId="e421e75d4e8708aa" providerId="LiveId" clId="{DAB2C633-490B-4B93-A970-ABECEE9874C3}" dt="2020-03-11T02:30:35.330" v="3765"/>
          <ac:spMkLst>
            <pc:docMk/>
            <pc:sldMk cId="3499758913" sldId="267"/>
            <ac:spMk id="2" creationId="{AF9AAF18-5BB2-45D6-997B-2B8CC4DD829B}"/>
          </ac:spMkLst>
        </pc:spChg>
        <pc:spChg chg="add del">
          <ac:chgData name="李 永生" userId="e421e75d4e8708aa" providerId="LiveId" clId="{DAB2C633-490B-4B93-A970-ABECEE9874C3}" dt="2020-03-11T02:31:10.482" v="3768" actId="1032"/>
          <ac:spMkLst>
            <pc:docMk/>
            <pc:sldMk cId="3499758913" sldId="267"/>
            <ac:spMk id="3" creationId="{F8D854B8-53C1-4896-93D0-5ABBEBED5411}"/>
          </ac:spMkLst>
        </pc:spChg>
        <pc:graphicFrameChg chg="add del mod">
          <ac:chgData name="李 永生" userId="e421e75d4e8708aa" providerId="LiveId" clId="{DAB2C633-490B-4B93-A970-ABECEE9874C3}" dt="2020-03-11T02:31:03.303" v="3767" actId="1032"/>
          <ac:graphicFrameMkLst>
            <pc:docMk/>
            <pc:sldMk cId="3499758913" sldId="267"/>
            <ac:graphicFrameMk id="4" creationId="{DFB42A36-DDE0-4281-80DD-849CD0E2995F}"/>
          </ac:graphicFrameMkLst>
        </pc:graphicFrameChg>
        <pc:graphicFrameChg chg="add mod">
          <ac:chgData name="李 永生" userId="e421e75d4e8708aa" providerId="LiveId" clId="{DAB2C633-490B-4B93-A970-ABECEE9874C3}" dt="2020-03-11T02:31:54.454" v="3888" actId="20577"/>
          <ac:graphicFrameMkLst>
            <pc:docMk/>
            <pc:sldMk cId="3499758913" sldId="267"/>
            <ac:graphicFrameMk id="5" creationId="{8E726838-033F-4350-AEB5-B03448921B9A}"/>
          </ac:graphicFrameMkLst>
        </pc:graphicFrameChg>
      </pc:sldChg>
      <pc:sldChg chg="addSp delSp modSp add mod">
        <pc:chgData name="李 永生" userId="e421e75d4e8708aa" providerId="LiveId" clId="{DAB2C633-490B-4B93-A970-ABECEE9874C3}" dt="2020-03-11T02:33:40.791" v="4000"/>
        <pc:sldMkLst>
          <pc:docMk/>
          <pc:sldMk cId="624186310" sldId="268"/>
        </pc:sldMkLst>
        <pc:spChg chg="mod">
          <ac:chgData name="李 永生" userId="e421e75d4e8708aa" providerId="LiveId" clId="{DAB2C633-490B-4B93-A970-ABECEE9874C3}" dt="2020-03-11T02:32:14.401" v="3921"/>
          <ac:spMkLst>
            <pc:docMk/>
            <pc:sldMk cId="624186310" sldId="268"/>
            <ac:spMk id="2" creationId="{51FF8276-09D6-432F-934C-D94BAF98040F}"/>
          </ac:spMkLst>
        </pc:spChg>
        <pc:spChg chg="del">
          <ac:chgData name="李 永生" userId="e421e75d4e8708aa" providerId="LiveId" clId="{DAB2C633-490B-4B93-A970-ABECEE9874C3}" dt="2020-03-11T02:32:55.117" v="3922" actId="1032"/>
          <ac:spMkLst>
            <pc:docMk/>
            <pc:sldMk cId="624186310" sldId="268"/>
            <ac:spMk id="3" creationId="{43C50AE4-960F-4869-9CA3-9BC43A783CAB}"/>
          </ac:spMkLst>
        </pc:spChg>
        <pc:graphicFrameChg chg="add mod">
          <ac:chgData name="李 永生" userId="e421e75d4e8708aa" providerId="LiveId" clId="{DAB2C633-490B-4B93-A970-ABECEE9874C3}" dt="2020-03-11T02:33:40.791" v="4000"/>
          <ac:graphicFrameMkLst>
            <pc:docMk/>
            <pc:sldMk cId="624186310" sldId="268"/>
            <ac:graphicFrameMk id="4" creationId="{DFA75FC6-F18B-4F39-B3EF-EF98F113A229}"/>
          </ac:graphicFrameMkLst>
        </pc:graphicFrameChg>
      </pc:sldChg>
      <pc:sldChg chg="addSp delSp modSp add mod">
        <pc:chgData name="李 永生" userId="e421e75d4e8708aa" providerId="LiveId" clId="{DAB2C633-490B-4B93-A970-ABECEE9874C3}" dt="2020-03-25T01:47:38.729" v="4460"/>
        <pc:sldMkLst>
          <pc:docMk/>
          <pc:sldMk cId="2665094571" sldId="269"/>
        </pc:sldMkLst>
        <pc:spChg chg="mod">
          <ac:chgData name="李 永生" userId="e421e75d4e8708aa" providerId="LiveId" clId="{DAB2C633-490B-4B93-A970-ABECEE9874C3}" dt="2020-03-11T02:34:53.898" v="4030"/>
          <ac:spMkLst>
            <pc:docMk/>
            <pc:sldMk cId="2665094571" sldId="269"/>
            <ac:spMk id="2" creationId="{B3CEAF29-085A-455C-84F2-17150CB5F085}"/>
          </ac:spMkLst>
        </pc:spChg>
        <pc:spChg chg="add mod">
          <ac:chgData name="李 永生" userId="e421e75d4e8708aa" providerId="LiveId" clId="{DAB2C633-490B-4B93-A970-ABECEE9874C3}" dt="2020-03-25T01:47:38.729" v="4460"/>
          <ac:spMkLst>
            <pc:docMk/>
            <pc:sldMk cId="2665094571" sldId="269"/>
            <ac:spMk id="3" creationId="{10DF7137-7A7E-47FD-ACB9-205200C57B4F}"/>
          </ac:spMkLst>
        </pc:spChg>
        <pc:spChg chg="add del">
          <ac:chgData name="李 永生" userId="e421e75d4e8708aa" providerId="LiveId" clId="{DAB2C633-490B-4B93-A970-ABECEE9874C3}" dt="2020-03-11T02:35:50.794" v="4033" actId="1032"/>
          <ac:spMkLst>
            <pc:docMk/>
            <pc:sldMk cId="2665094571" sldId="269"/>
            <ac:spMk id="3" creationId="{84FEE68B-7634-4C28-97DD-CF86F2D61F62}"/>
          </ac:spMkLst>
        </pc:spChg>
        <pc:spChg chg="add del mod">
          <ac:chgData name="李 永生" userId="e421e75d4e8708aa" providerId="LiveId" clId="{DAB2C633-490B-4B93-A970-ABECEE9874C3}" dt="2020-03-11T02:36:45.771" v="4100" actId="1032"/>
          <ac:spMkLst>
            <pc:docMk/>
            <pc:sldMk cId="2665094571" sldId="269"/>
            <ac:spMk id="7" creationId="{FB857100-31EA-4CCD-BD04-74C73169D92E}"/>
          </ac:spMkLst>
        </pc:spChg>
        <pc:graphicFrameChg chg="add del mod">
          <ac:chgData name="李 永生" userId="e421e75d4e8708aa" providerId="LiveId" clId="{DAB2C633-490B-4B93-A970-ABECEE9874C3}" dt="2020-03-11T02:35:04.534" v="4032" actId="1032"/>
          <ac:graphicFrameMkLst>
            <pc:docMk/>
            <pc:sldMk cId="2665094571" sldId="269"/>
            <ac:graphicFrameMk id="4" creationId="{D3F6393F-1D84-4ACF-BE72-EA8E133B15D8}"/>
          </ac:graphicFrameMkLst>
        </pc:graphicFrameChg>
        <pc:graphicFrameChg chg="add del mod">
          <ac:chgData name="李 永生" userId="e421e75d4e8708aa" providerId="LiveId" clId="{DAB2C633-490B-4B93-A970-ABECEE9874C3}" dt="2020-03-11T02:36:38.667" v="4099" actId="478"/>
          <ac:graphicFrameMkLst>
            <pc:docMk/>
            <pc:sldMk cId="2665094571" sldId="269"/>
            <ac:graphicFrameMk id="5" creationId="{7A5EA759-8075-40DE-9C1B-5ADDB8D8FD3A}"/>
          </ac:graphicFrameMkLst>
        </pc:graphicFrameChg>
        <pc:graphicFrameChg chg="add mod">
          <ac:chgData name="李 永生" userId="e421e75d4e8708aa" providerId="LiveId" clId="{DAB2C633-490B-4B93-A970-ABECEE9874C3}" dt="2020-03-11T02:37:03.928" v="4139"/>
          <ac:graphicFrameMkLst>
            <pc:docMk/>
            <pc:sldMk cId="2665094571" sldId="269"/>
            <ac:graphicFrameMk id="8" creationId="{C7427B28-8C9E-4E85-A0B5-0CE35C29668F}"/>
          </ac:graphicFrameMkLst>
        </pc:graphicFrameChg>
      </pc:sldChg>
      <pc:sldChg chg="modSp add mod">
        <pc:chgData name="李 永生" userId="e421e75d4e8708aa" providerId="LiveId" clId="{DAB2C633-490B-4B93-A970-ABECEE9874C3}" dt="2020-03-27T01:44:55.707" v="5206" actId="6549"/>
        <pc:sldMkLst>
          <pc:docMk/>
          <pc:sldMk cId="1696128601" sldId="270"/>
        </pc:sldMkLst>
        <pc:spChg chg="mod">
          <ac:chgData name="李 永生" userId="e421e75d4e8708aa" providerId="LiveId" clId="{DAB2C633-490B-4B93-A970-ABECEE9874C3}" dt="2020-03-27T01:42:38.616" v="4585"/>
          <ac:spMkLst>
            <pc:docMk/>
            <pc:sldMk cId="1696128601" sldId="270"/>
            <ac:spMk id="2" creationId="{BD3B8548-A592-4530-8DDB-488C11DB3636}"/>
          </ac:spMkLst>
        </pc:spChg>
        <pc:spChg chg="mod">
          <ac:chgData name="李 永生" userId="e421e75d4e8708aa" providerId="LiveId" clId="{DAB2C633-490B-4B93-A970-ABECEE9874C3}" dt="2020-03-27T01:44:55.707" v="5206" actId="6549"/>
          <ac:spMkLst>
            <pc:docMk/>
            <pc:sldMk cId="1696128601" sldId="270"/>
            <ac:spMk id="3" creationId="{D9740A03-6561-411D-8074-28AC228C8F6C}"/>
          </ac:spMkLst>
        </pc:spChg>
      </pc:sldChg>
      <pc:sldChg chg="addSp delSp modSp add mod ord">
        <pc:chgData name="李 永生" userId="e421e75d4e8708aa" providerId="LiveId" clId="{DAB2C633-490B-4B93-A970-ABECEE9874C3}" dt="2020-03-27T02:20:56.355" v="8457"/>
        <pc:sldMkLst>
          <pc:docMk/>
          <pc:sldMk cId="1136663666" sldId="271"/>
        </pc:sldMkLst>
        <pc:spChg chg="del">
          <ac:chgData name="李 永生" userId="e421e75d4e8708aa" providerId="LiveId" clId="{DAB2C633-490B-4B93-A970-ABECEE9874C3}" dt="2020-03-27T01:45:35.240" v="5208"/>
          <ac:spMkLst>
            <pc:docMk/>
            <pc:sldMk cId="1136663666" sldId="271"/>
            <ac:spMk id="2" creationId="{00A9ECFC-3E5B-454E-8396-BDFB945B401A}"/>
          </ac:spMkLst>
        </pc:spChg>
        <pc:spChg chg="del">
          <ac:chgData name="李 永生" userId="e421e75d4e8708aa" providerId="LiveId" clId="{DAB2C633-490B-4B93-A970-ABECEE9874C3}" dt="2020-03-27T01:45:35.240" v="5208"/>
          <ac:spMkLst>
            <pc:docMk/>
            <pc:sldMk cId="1136663666" sldId="271"/>
            <ac:spMk id="3" creationId="{C9B3A675-030A-486D-9ED9-10AF5823F179}"/>
          </ac:spMkLst>
        </pc:spChg>
        <pc:spChg chg="add del mod">
          <ac:chgData name="李 永生" userId="e421e75d4e8708aa" providerId="LiveId" clId="{DAB2C633-490B-4B93-A970-ABECEE9874C3}" dt="2020-03-27T02:20:30.572" v="8336" actId="478"/>
          <ac:spMkLst>
            <pc:docMk/>
            <pc:sldMk cId="1136663666" sldId="271"/>
            <ac:spMk id="4" creationId="{2E18F922-47A8-4BC1-8CB2-7EFBCE779E8F}"/>
          </ac:spMkLst>
        </pc:spChg>
        <pc:spChg chg="add del mod">
          <ac:chgData name="李 永生" userId="e421e75d4e8708aa" providerId="LiveId" clId="{DAB2C633-490B-4B93-A970-ABECEE9874C3}" dt="2020-03-27T02:20:30.572" v="8336" actId="478"/>
          <ac:spMkLst>
            <pc:docMk/>
            <pc:sldMk cId="1136663666" sldId="271"/>
            <ac:spMk id="5" creationId="{233FEC32-8F74-4E7A-9825-632A56868A39}"/>
          </ac:spMkLst>
        </pc:spChg>
        <pc:spChg chg="add mod">
          <ac:chgData name="李 永生" userId="e421e75d4e8708aa" providerId="LiveId" clId="{DAB2C633-490B-4B93-A970-ABECEE9874C3}" dt="2020-03-27T02:20:56.355" v="8457"/>
          <ac:spMkLst>
            <pc:docMk/>
            <pc:sldMk cId="1136663666" sldId="271"/>
            <ac:spMk id="7" creationId="{16240DB2-B4CE-40E6-881D-E16725402EF3}"/>
          </ac:spMkLst>
        </pc:spChg>
        <pc:spChg chg="add mod">
          <ac:chgData name="李 永生" userId="e421e75d4e8708aa" providerId="LiveId" clId="{DAB2C633-490B-4B93-A970-ABECEE9874C3}" dt="2020-03-27T02:20:40.552" v="8396"/>
          <ac:spMkLst>
            <pc:docMk/>
            <pc:sldMk cId="1136663666" sldId="271"/>
            <ac:spMk id="9" creationId="{3C7F9F97-88FB-4E59-B21C-140102CC10E0}"/>
          </ac:spMkLst>
        </pc:spChg>
      </pc:sldChg>
      <pc:sldChg chg="addSp delSp modSp add mod ord">
        <pc:chgData name="李 永生" userId="e421e75d4e8708aa" providerId="LiveId" clId="{DAB2C633-490B-4B93-A970-ABECEE9874C3}" dt="2020-03-27T02:02:53.947" v="6624"/>
        <pc:sldMkLst>
          <pc:docMk/>
          <pc:sldMk cId="2510242117" sldId="272"/>
        </pc:sldMkLst>
        <pc:spChg chg="mod">
          <ac:chgData name="李 永生" userId="e421e75d4e8708aa" providerId="LiveId" clId="{DAB2C633-490B-4B93-A970-ABECEE9874C3}" dt="2020-03-27T01:53:31.610" v="6023"/>
          <ac:spMkLst>
            <pc:docMk/>
            <pc:sldMk cId="2510242117" sldId="272"/>
            <ac:spMk id="2" creationId="{BD7BF8EA-3336-4299-8B49-5E4D677F08D5}"/>
          </ac:spMkLst>
        </pc:spChg>
        <pc:spChg chg="del">
          <ac:chgData name="李 永生" userId="e421e75d4e8708aa" providerId="LiveId" clId="{DAB2C633-490B-4B93-A970-ABECEE9874C3}" dt="2020-03-27T01:53:42.146" v="6024" actId="3680"/>
          <ac:spMkLst>
            <pc:docMk/>
            <pc:sldMk cId="2510242117" sldId="272"/>
            <ac:spMk id="3" creationId="{26733697-C89E-4340-92E6-56FF4B5F7256}"/>
          </ac:spMkLst>
        </pc:spChg>
        <pc:spChg chg="add mod">
          <ac:chgData name="李 永生" userId="e421e75d4e8708aa" providerId="LiveId" clId="{DAB2C633-490B-4B93-A970-ABECEE9874C3}" dt="2020-03-27T02:01:16.829" v="6531"/>
          <ac:spMkLst>
            <pc:docMk/>
            <pc:sldMk cId="2510242117" sldId="272"/>
            <ac:spMk id="6" creationId="{D0986FA5-2261-42BC-87A3-74782EB25B55}"/>
          </ac:spMkLst>
        </pc:spChg>
        <pc:graphicFrameChg chg="add mod ord modGraphic">
          <ac:chgData name="李 永生" userId="e421e75d4e8708aa" providerId="LiveId" clId="{DAB2C633-490B-4B93-A970-ABECEE9874C3}" dt="2020-03-27T01:59:24.320" v="6436"/>
          <ac:graphicFrameMkLst>
            <pc:docMk/>
            <pc:sldMk cId="2510242117" sldId="272"/>
            <ac:graphicFrameMk id="4" creationId="{C12F2CEE-90B6-4DD9-A7B9-540290C4F042}"/>
          </ac:graphicFrameMkLst>
        </pc:graphicFrameChg>
      </pc:sldChg>
      <pc:sldChg chg="addSp delSp modSp add mod">
        <pc:chgData name="李 永生" userId="e421e75d4e8708aa" providerId="LiveId" clId="{DAB2C633-490B-4B93-A970-ABECEE9874C3}" dt="2020-03-27T02:02:40.612" v="6622"/>
        <pc:sldMkLst>
          <pc:docMk/>
          <pc:sldMk cId="1241522849" sldId="273"/>
        </pc:sldMkLst>
        <pc:spChg chg="del">
          <ac:chgData name="李 永生" userId="e421e75d4e8708aa" providerId="LiveId" clId="{DAB2C633-490B-4B93-A970-ABECEE9874C3}" dt="2020-03-27T02:02:22.410" v="6535"/>
          <ac:spMkLst>
            <pc:docMk/>
            <pc:sldMk cId="1241522849" sldId="273"/>
            <ac:spMk id="2" creationId="{6496D948-63F6-442A-81D0-70F13FCA2900}"/>
          </ac:spMkLst>
        </pc:spChg>
        <pc:spChg chg="del">
          <ac:chgData name="李 永生" userId="e421e75d4e8708aa" providerId="LiveId" clId="{DAB2C633-490B-4B93-A970-ABECEE9874C3}" dt="2020-03-27T02:02:22.410" v="6535"/>
          <ac:spMkLst>
            <pc:docMk/>
            <pc:sldMk cId="1241522849" sldId="273"/>
            <ac:spMk id="3" creationId="{60801914-6E73-4DDC-B941-5D9558FCE8BD}"/>
          </ac:spMkLst>
        </pc:spChg>
        <pc:spChg chg="add mod">
          <ac:chgData name="李 永生" userId="e421e75d4e8708aa" providerId="LiveId" clId="{DAB2C633-490B-4B93-A970-ABECEE9874C3}" dt="2020-03-27T02:02:40.612" v="6622"/>
          <ac:spMkLst>
            <pc:docMk/>
            <pc:sldMk cId="1241522849" sldId="273"/>
            <ac:spMk id="4" creationId="{DC057826-A159-41BF-BCC8-2C79622E5487}"/>
          </ac:spMkLst>
        </pc:spChg>
        <pc:spChg chg="add mod">
          <ac:chgData name="李 永生" userId="e421e75d4e8708aa" providerId="LiveId" clId="{DAB2C633-490B-4B93-A970-ABECEE9874C3}" dt="2020-03-27T02:02:29" v="6578"/>
          <ac:spMkLst>
            <pc:docMk/>
            <pc:sldMk cId="1241522849" sldId="273"/>
            <ac:spMk id="5" creationId="{D2FA0697-2384-4B08-A39A-D4CA17885BD4}"/>
          </ac:spMkLst>
        </pc:spChg>
      </pc:sldChg>
      <pc:sldChg chg="addSp delSp modSp add mod">
        <pc:chgData name="李 永生" userId="e421e75d4e8708aa" providerId="LiveId" clId="{DAB2C633-490B-4B93-A970-ABECEE9874C3}" dt="2020-03-27T02:04:00.460" v="6743"/>
        <pc:sldMkLst>
          <pc:docMk/>
          <pc:sldMk cId="102474606" sldId="274"/>
        </pc:sldMkLst>
        <pc:spChg chg="del">
          <ac:chgData name="李 永生" userId="e421e75d4e8708aa" providerId="LiveId" clId="{DAB2C633-490B-4B93-A970-ABECEE9874C3}" dt="2020-03-27T02:03:37.804" v="6628"/>
          <ac:spMkLst>
            <pc:docMk/>
            <pc:sldMk cId="102474606" sldId="274"/>
            <ac:spMk id="2" creationId="{54CC623D-F860-4B3B-920E-CDE21773A478}"/>
          </ac:spMkLst>
        </pc:spChg>
        <pc:spChg chg="del">
          <ac:chgData name="李 永生" userId="e421e75d4e8708aa" providerId="LiveId" clId="{DAB2C633-490B-4B93-A970-ABECEE9874C3}" dt="2020-03-27T02:03:37.804" v="6628"/>
          <ac:spMkLst>
            <pc:docMk/>
            <pc:sldMk cId="102474606" sldId="274"/>
            <ac:spMk id="3" creationId="{4AF37740-E0BE-4613-A487-A3A9C13C4446}"/>
          </ac:spMkLst>
        </pc:spChg>
        <pc:spChg chg="add mod">
          <ac:chgData name="李 永生" userId="e421e75d4e8708aa" providerId="LiveId" clId="{DAB2C633-490B-4B93-A970-ABECEE9874C3}" dt="2020-03-27T02:04:00.460" v="6743"/>
          <ac:spMkLst>
            <pc:docMk/>
            <pc:sldMk cId="102474606" sldId="274"/>
            <ac:spMk id="4" creationId="{6400188D-EDB2-4EAB-BDF2-4F9F8E42D157}"/>
          </ac:spMkLst>
        </pc:spChg>
        <pc:spChg chg="add mod">
          <ac:chgData name="李 永生" userId="e421e75d4e8708aa" providerId="LiveId" clId="{DAB2C633-490B-4B93-A970-ABECEE9874C3}" dt="2020-03-27T02:03:43.407" v="6671"/>
          <ac:spMkLst>
            <pc:docMk/>
            <pc:sldMk cId="102474606" sldId="274"/>
            <ac:spMk id="5" creationId="{3DDBC5D1-0707-40C4-B502-4B9DC8FFD8CC}"/>
          </ac:spMkLst>
        </pc:spChg>
      </pc:sldChg>
      <pc:sldChg chg="addSp delSp modSp add mod">
        <pc:chgData name="李 永生" userId="e421e75d4e8708aa" providerId="LiveId" clId="{DAB2C633-490B-4B93-A970-ABECEE9874C3}" dt="2020-03-27T02:04:50.630" v="6842"/>
        <pc:sldMkLst>
          <pc:docMk/>
          <pc:sldMk cId="4214000584" sldId="275"/>
        </pc:sldMkLst>
        <pc:spChg chg="del">
          <ac:chgData name="李 永生" userId="e421e75d4e8708aa" providerId="LiveId" clId="{DAB2C633-490B-4B93-A970-ABECEE9874C3}" dt="2020-03-27T02:04:36.928" v="6745"/>
          <ac:spMkLst>
            <pc:docMk/>
            <pc:sldMk cId="4214000584" sldId="275"/>
            <ac:spMk id="2" creationId="{50B7C551-615B-4AB8-8028-07A6E13DBC72}"/>
          </ac:spMkLst>
        </pc:spChg>
        <pc:spChg chg="del">
          <ac:chgData name="李 永生" userId="e421e75d4e8708aa" providerId="LiveId" clId="{DAB2C633-490B-4B93-A970-ABECEE9874C3}" dt="2020-03-27T02:04:36.928" v="6745"/>
          <ac:spMkLst>
            <pc:docMk/>
            <pc:sldMk cId="4214000584" sldId="275"/>
            <ac:spMk id="3" creationId="{B1CAD970-9067-4F16-8888-088FFE109CA6}"/>
          </ac:spMkLst>
        </pc:spChg>
        <pc:spChg chg="add mod">
          <ac:chgData name="李 永生" userId="e421e75d4e8708aa" providerId="LiveId" clId="{DAB2C633-490B-4B93-A970-ABECEE9874C3}" dt="2020-03-27T02:04:50.630" v="6842"/>
          <ac:spMkLst>
            <pc:docMk/>
            <pc:sldMk cId="4214000584" sldId="275"/>
            <ac:spMk id="4" creationId="{691539E7-6322-4206-9A99-CB50D7004657}"/>
          </ac:spMkLst>
        </pc:spChg>
        <pc:spChg chg="add mod">
          <ac:chgData name="李 永生" userId="e421e75d4e8708aa" providerId="LiveId" clId="{DAB2C633-490B-4B93-A970-ABECEE9874C3}" dt="2020-03-27T02:04:42.385" v="6788"/>
          <ac:spMkLst>
            <pc:docMk/>
            <pc:sldMk cId="4214000584" sldId="275"/>
            <ac:spMk id="5" creationId="{60A6E2E5-738B-4126-B111-5C836650202A}"/>
          </ac:spMkLst>
        </pc:spChg>
      </pc:sldChg>
      <pc:sldChg chg="addSp delSp modSp add mod">
        <pc:chgData name="李 永生" userId="e421e75d4e8708aa" providerId="LiveId" clId="{DAB2C633-490B-4B93-A970-ABECEE9874C3}" dt="2020-03-27T02:07:43.267" v="7033"/>
        <pc:sldMkLst>
          <pc:docMk/>
          <pc:sldMk cId="1142759190" sldId="276"/>
        </pc:sldMkLst>
        <pc:spChg chg="del">
          <ac:chgData name="李 永生" userId="e421e75d4e8708aa" providerId="LiveId" clId="{DAB2C633-490B-4B93-A970-ABECEE9874C3}" dt="2020-03-27T02:05:24.417" v="6845" actId="478"/>
          <ac:spMkLst>
            <pc:docMk/>
            <pc:sldMk cId="1142759190" sldId="276"/>
            <ac:spMk id="2" creationId="{3B478B56-3353-4C0C-BA01-86D6A2C74E85}"/>
          </ac:spMkLst>
        </pc:spChg>
        <pc:spChg chg="del">
          <ac:chgData name="李 永生" userId="e421e75d4e8708aa" providerId="LiveId" clId="{DAB2C633-490B-4B93-A970-ABECEE9874C3}" dt="2020-03-27T02:05:24.417" v="6845" actId="478"/>
          <ac:spMkLst>
            <pc:docMk/>
            <pc:sldMk cId="1142759190" sldId="276"/>
            <ac:spMk id="3" creationId="{532A425F-41B7-4A32-B7A7-6AD0CB74F050}"/>
          </ac:spMkLst>
        </pc:spChg>
        <pc:spChg chg="add del">
          <ac:chgData name="李 永生" userId="e421e75d4e8708aa" providerId="LiveId" clId="{DAB2C633-490B-4B93-A970-ABECEE9874C3}" dt="2020-03-27T02:05:24.417" v="6845" actId="478"/>
          <ac:spMkLst>
            <pc:docMk/>
            <pc:sldMk cId="1142759190" sldId="276"/>
            <ac:spMk id="4" creationId="{6144133D-F3C6-4216-9AED-E49588C61EAF}"/>
          </ac:spMkLst>
        </pc:spChg>
        <pc:spChg chg="add mod">
          <ac:chgData name="李 永生" userId="e421e75d4e8708aa" providerId="LiveId" clId="{DAB2C633-490B-4B93-A970-ABECEE9874C3}" dt="2020-03-27T02:06:09.374" v="6942"/>
          <ac:spMkLst>
            <pc:docMk/>
            <pc:sldMk cId="1142759190" sldId="276"/>
            <ac:spMk id="6" creationId="{E67839DF-3D09-4E06-B9F1-4CC4BA4EB7F6}"/>
          </ac:spMkLst>
        </pc:spChg>
        <pc:graphicFrameChg chg="add del">
          <ac:chgData name="李 永生" userId="e421e75d4e8708aa" providerId="LiveId" clId="{DAB2C633-490B-4B93-A970-ABECEE9874C3}" dt="2020-03-27T02:05:24.417" v="6845" actId="478"/>
          <ac:graphicFrameMkLst>
            <pc:docMk/>
            <pc:sldMk cId="1142759190" sldId="276"/>
            <ac:graphicFrameMk id="5" creationId="{FE307F7C-38E2-428C-8EAE-2AE013629C08}"/>
          </ac:graphicFrameMkLst>
        </pc:graphicFrameChg>
        <pc:graphicFrameChg chg="add mod">
          <ac:chgData name="李 永生" userId="e421e75d4e8708aa" providerId="LiveId" clId="{DAB2C633-490B-4B93-A970-ABECEE9874C3}" dt="2020-03-27T02:07:43.267" v="7033"/>
          <ac:graphicFrameMkLst>
            <pc:docMk/>
            <pc:sldMk cId="1142759190" sldId="276"/>
            <ac:graphicFrameMk id="7" creationId="{F1169593-B09C-414E-9D6C-EFC327F45AC4}"/>
          </ac:graphicFrameMkLst>
        </pc:graphicFrameChg>
      </pc:sldChg>
      <pc:sldChg chg="modSp add mod">
        <pc:chgData name="李 永生" userId="e421e75d4e8708aa" providerId="LiveId" clId="{DAB2C633-490B-4B93-A970-ABECEE9874C3}" dt="2020-03-27T02:08:19.827" v="7122"/>
        <pc:sldMkLst>
          <pc:docMk/>
          <pc:sldMk cId="1001837059" sldId="277"/>
        </pc:sldMkLst>
        <pc:spChg chg="mod">
          <ac:chgData name="李 永生" userId="e421e75d4e8708aa" providerId="LiveId" clId="{DAB2C633-490B-4B93-A970-ABECEE9874C3}" dt="2020-03-27T02:08:19.827" v="7122"/>
          <ac:spMkLst>
            <pc:docMk/>
            <pc:sldMk cId="1001837059" sldId="277"/>
            <ac:spMk id="2" creationId="{D4DB99B5-5643-4DD6-A140-74F14061626A}"/>
          </ac:spMkLst>
        </pc:spChg>
        <pc:spChg chg="mod">
          <ac:chgData name="李 永生" userId="e421e75d4e8708aa" providerId="LiveId" clId="{DAB2C633-490B-4B93-A970-ABECEE9874C3}" dt="2020-03-27T02:08:06.207" v="7077"/>
          <ac:spMkLst>
            <pc:docMk/>
            <pc:sldMk cId="1001837059" sldId="277"/>
            <ac:spMk id="3" creationId="{FB99F3DC-FAA7-4809-A87D-2DA714CCB4DB}"/>
          </ac:spMkLst>
        </pc:spChg>
      </pc:sldChg>
      <pc:sldChg chg="modSp add mod">
        <pc:chgData name="李 永生" userId="e421e75d4e8708aa" providerId="LiveId" clId="{DAB2C633-490B-4B93-A970-ABECEE9874C3}" dt="2020-03-27T02:14:17.684" v="8061"/>
        <pc:sldMkLst>
          <pc:docMk/>
          <pc:sldMk cId="4207330371" sldId="278"/>
        </pc:sldMkLst>
        <pc:spChg chg="mod">
          <ac:chgData name="李 永生" userId="e421e75d4e8708aa" providerId="LiveId" clId="{DAB2C633-490B-4B93-A970-ABECEE9874C3}" dt="2020-03-27T02:09:25.784" v="7246"/>
          <ac:spMkLst>
            <pc:docMk/>
            <pc:sldMk cId="4207330371" sldId="278"/>
            <ac:spMk id="2" creationId="{67DFE178-37E0-4526-9067-A6D626A7AF44}"/>
          </ac:spMkLst>
        </pc:spChg>
        <pc:spChg chg="mod">
          <ac:chgData name="李 永生" userId="e421e75d4e8708aa" providerId="LiveId" clId="{DAB2C633-490B-4B93-A970-ABECEE9874C3}" dt="2020-03-27T02:14:17.684" v="8061"/>
          <ac:spMkLst>
            <pc:docMk/>
            <pc:sldMk cId="4207330371" sldId="278"/>
            <ac:spMk id="3" creationId="{BB37E3F6-F289-4BDF-A2AD-D9B8DF59D608}"/>
          </ac:spMkLst>
        </pc:spChg>
      </pc:sldChg>
      <pc:sldChg chg="addSp delSp modSp add mod">
        <pc:chgData name="李 永生" userId="e421e75d4e8708aa" providerId="LiveId" clId="{DAB2C633-490B-4B93-A970-ABECEE9874C3}" dt="2020-03-27T02:11:08.171" v="7682"/>
        <pc:sldMkLst>
          <pc:docMk/>
          <pc:sldMk cId="1148964325" sldId="279"/>
        </pc:sldMkLst>
        <pc:spChg chg="del">
          <ac:chgData name="李 永生" userId="e421e75d4e8708aa" providerId="LiveId" clId="{DAB2C633-490B-4B93-A970-ABECEE9874C3}" dt="2020-03-27T02:10:52.512" v="7564"/>
          <ac:spMkLst>
            <pc:docMk/>
            <pc:sldMk cId="1148964325" sldId="279"/>
            <ac:spMk id="2" creationId="{60D6B91D-8478-4A83-A6A6-F233F86382A7}"/>
          </ac:spMkLst>
        </pc:spChg>
        <pc:spChg chg="del">
          <ac:chgData name="李 永生" userId="e421e75d4e8708aa" providerId="LiveId" clId="{DAB2C633-490B-4B93-A970-ABECEE9874C3}" dt="2020-03-27T02:10:52.512" v="7564"/>
          <ac:spMkLst>
            <pc:docMk/>
            <pc:sldMk cId="1148964325" sldId="279"/>
            <ac:spMk id="3" creationId="{78AFFECA-CF65-4E02-BAEA-882CF3DC767F}"/>
          </ac:spMkLst>
        </pc:spChg>
        <pc:spChg chg="add mod">
          <ac:chgData name="李 永生" userId="e421e75d4e8708aa" providerId="LiveId" clId="{DAB2C633-490B-4B93-A970-ABECEE9874C3}" dt="2020-03-27T02:11:08.171" v="7682"/>
          <ac:spMkLst>
            <pc:docMk/>
            <pc:sldMk cId="1148964325" sldId="279"/>
            <ac:spMk id="4" creationId="{E06C5FBC-E337-4774-A59D-36214CFAF303}"/>
          </ac:spMkLst>
        </pc:spChg>
        <pc:spChg chg="add mod">
          <ac:chgData name="李 永生" userId="e421e75d4e8708aa" providerId="LiveId" clId="{DAB2C633-490B-4B93-A970-ABECEE9874C3}" dt="2020-03-27T02:10:58.512" v="7607"/>
          <ac:spMkLst>
            <pc:docMk/>
            <pc:sldMk cId="1148964325" sldId="279"/>
            <ac:spMk id="5" creationId="{404B0FD5-4A86-49D3-B81F-E4EF94E16CFF}"/>
          </ac:spMkLst>
        </pc:spChg>
      </pc:sldChg>
      <pc:sldChg chg="addSp delSp modSp add mod">
        <pc:chgData name="李 永生" userId="e421e75d4e8708aa" providerId="LiveId" clId="{DAB2C633-490B-4B93-A970-ABECEE9874C3}" dt="2020-03-27T02:11:21.368" v="7705"/>
        <pc:sldMkLst>
          <pc:docMk/>
          <pc:sldMk cId="680741896" sldId="280"/>
        </pc:sldMkLst>
        <pc:spChg chg="del">
          <ac:chgData name="李 永生" userId="e421e75d4e8708aa" providerId="LiveId" clId="{DAB2C633-490B-4B93-A970-ABECEE9874C3}" dt="2020-03-27T02:11:15.091" v="7684" actId="478"/>
          <ac:spMkLst>
            <pc:docMk/>
            <pc:sldMk cId="680741896" sldId="280"/>
            <ac:spMk id="2" creationId="{EC3365F0-F6B2-4757-9841-D30204F9658B}"/>
          </ac:spMkLst>
        </pc:spChg>
        <pc:spChg chg="del">
          <ac:chgData name="李 永生" userId="e421e75d4e8708aa" providerId="LiveId" clId="{DAB2C633-490B-4B93-A970-ABECEE9874C3}" dt="2020-03-27T02:11:15.091" v="7684" actId="478"/>
          <ac:spMkLst>
            <pc:docMk/>
            <pc:sldMk cId="680741896" sldId="280"/>
            <ac:spMk id="3" creationId="{E6BE75F0-C7A3-400E-B22C-BAE97DF0E3C3}"/>
          </ac:spMkLst>
        </pc:spChg>
        <pc:spChg chg="add mod">
          <ac:chgData name="李 永生" userId="e421e75d4e8708aa" providerId="LiveId" clId="{DAB2C633-490B-4B93-A970-ABECEE9874C3}" dt="2020-03-27T02:11:21.368" v="7705"/>
          <ac:spMkLst>
            <pc:docMk/>
            <pc:sldMk cId="680741896" sldId="280"/>
            <ac:spMk id="4" creationId="{4090E78B-642D-4720-9B8F-550010E7ADFD}"/>
          </ac:spMkLst>
        </pc:spChg>
        <pc:graphicFrameChg chg="add">
          <ac:chgData name="李 永生" userId="e421e75d4e8708aa" providerId="LiveId" clId="{DAB2C633-490B-4B93-A970-ABECEE9874C3}" dt="2020-03-27T02:11:15.615" v="7685"/>
          <ac:graphicFrameMkLst>
            <pc:docMk/>
            <pc:sldMk cId="680741896" sldId="280"/>
            <ac:graphicFrameMk id="5" creationId="{7D87C675-790B-44FD-B062-A2AB63293C68}"/>
          </ac:graphicFrameMkLst>
        </pc:graphicFrameChg>
      </pc:sldChg>
      <pc:sldChg chg="modSp add mod">
        <pc:chgData name="李 永生" userId="e421e75d4e8708aa" providerId="LiveId" clId="{DAB2C633-490B-4B93-A970-ABECEE9874C3}" dt="2020-03-27T02:12:14.169" v="7854"/>
        <pc:sldMkLst>
          <pc:docMk/>
          <pc:sldMk cId="1639680208" sldId="281"/>
        </pc:sldMkLst>
        <pc:spChg chg="mod">
          <ac:chgData name="李 永生" userId="e421e75d4e8708aa" providerId="LiveId" clId="{DAB2C633-490B-4B93-A970-ABECEE9874C3}" dt="2020-03-27T02:12:14.169" v="7854"/>
          <ac:spMkLst>
            <pc:docMk/>
            <pc:sldMk cId="1639680208" sldId="281"/>
            <ac:spMk id="2" creationId="{FE386600-D95F-4DD8-A35B-323E5F097ACD}"/>
          </ac:spMkLst>
        </pc:spChg>
        <pc:spChg chg="mod">
          <ac:chgData name="李 永生" userId="e421e75d4e8708aa" providerId="LiveId" clId="{DAB2C633-490B-4B93-A970-ABECEE9874C3}" dt="2020-03-27T02:11:35.259" v="7749"/>
          <ac:spMkLst>
            <pc:docMk/>
            <pc:sldMk cId="1639680208" sldId="281"/>
            <ac:spMk id="3" creationId="{E11C1D95-F64B-4F98-A509-11EED1CE4DEF}"/>
          </ac:spMkLst>
        </pc:spChg>
      </pc:sldChg>
      <pc:sldChg chg="addSp delSp modSp add mod">
        <pc:chgData name="李 永生" userId="e421e75d4e8708aa" providerId="LiveId" clId="{DAB2C633-490B-4B93-A970-ABECEE9874C3}" dt="2020-03-27T02:13:19.964" v="7916" actId="115"/>
        <pc:sldMkLst>
          <pc:docMk/>
          <pc:sldMk cId="1206798789" sldId="282"/>
        </pc:sldMkLst>
        <pc:spChg chg="del">
          <ac:chgData name="李 永生" userId="e421e75d4e8708aa" providerId="LiveId" clId="{DAB2C633-490B-4B93-A970-ABECEE9874C3}" dt="2020-03-27T02:12:32.963" v="7856" actId="478"/>
          <ac:spMkLst>
            <pc:docMk/>
            <pc:sldMk cId="1206798789" sldId="282"/>
            <ac:spMk id="2" creationId="{229D538D-DA62-478E-B755-30F8D5F47381}"/>
          </ac:spMkLst>
        </pc:spChg>
        <pc:spChg chg="del">
          <ac:chgData name="李 永生" userId="e421e75d4e8708aa" providerId="LiveId" clId="{DAB2C633-490B-4B93-A970-ABECEE9874C3}" dt="2020-03-27T02:12:32.963" v="7856" actId="478"/>
          <ac:spMkLst>
            <pc:docMk/>
            <pc:sldMk cId="1206798789" sldId="282"/>
            <ac:spMk id="3" creationId="{3E95444A-D6D1-4C00-9FDC-D14EB76B4457}"/>
          </ac:spMkLst>
        </pc:spChg>
        <pc:spChg chg="add mod">
          <ac:chgData name="李 永生" userId="e421e75d4e8708aa" providerId="LiveId" clId="{DAB2C633-490B-4B93-A970-ABECEE9874C3}" dt="2020-03-27T02:12:39.104" v="7876"/>
          <ac:spMkLst>
            <pc:docMk/>
            <pc:sldMk cId="1206798789" sldId="282"/>
            <ac:spMk id="4" creationId="{F72AB8E2-6C17-431E-A434-7565D1528D36}"/>
          </ac:spMkLst>
        </pc:spChg>
        <pc:graphicFrameChg chg="add mod modGraphic">
          <ac:chgData name="李 永生" userId="e421e75d4e8708aa" providerId="LiveId" clId="{DAB2C633-490B-4B93-A970-ABECEE9874C3}" dt="2020-03-27T02:13:19.964" v="7916" actId="115"/>
          <ac:graphicFrameMkLst>
            <pc:docMk/>
            <pc:sldMk cId="1206798789" sldId="282"/>
            <ac:graphicFrameMk id="5" creationId="{DF9042E5-84BE-4EB2-86DB-7F3E099A3471}"/>
          </ac:graphicFrameMkLst>
        </pc:graphicFrameChg>
      </pc:sldChg>
      <pc:sldChg chg="modSp add mod">
        <pc:chgData name="李 永生" userId="e421e75d4e8708aa" providerId="LiveId" clId="{DAB2C633-490B-4B93-A970-ABECEE9874C3}" dt="2020-03-27T02:15:36.754" v="8171" actId="20577"/>
        <pc:sldMkLst>
          <pc:docMk/>
          <pc:sldMk cId="2532254713" sldId="283"/>
        </pc:sldMkLst>
        <pc:spChg chg="mod">
          <ac:chgData name="李 永生" userId="e421e75d4e8708aa" providerId="LiveId" clId="{DAB2C633-490B-4B93-A970-ABECEE9874C3}" dt="2020-03-27T02:15:36.754" v="8171" actId="20577"/>
          <ac:spMkLst>
            <pc:docMk/>
            <pc:sldMk cId="2532254713" sldId="283"/>
            <ac:spMk id="2" creationId="{A21BF9BF-3BFF-421D-82DC-6E5AEF3C9D0B}"/>
          </ac:spMkLst>
        </pc:spChg>
        <pc:spChg chg="mod">
          <ac:chgData name="李 永生" userId="e421e75d4e8708aa" providerId="LiveId" clId="{DAB2C633-490B-4B93-A970-ABECEE9874C3}" dt="2020-03-27T02:15:16.350" v="8105"/>
          <ac:spMkLst>
            <pc:docMk/>
            <pc:sldMk cId="2532254713" sldId="283"/>
            <ac:spMk id="3" creationId="{D17FCC44-9926-4B0A-8AD6-FB8165EE072F}"/>
          </ac:spMkLst>
        </pc:spChg>
      </pc:sldChg>
      <pc:sldChg chg="addSp delSp modSp add mod">
        <pc:chgData name="李 永生" userId="e421e75d4e8708aa" providerId="LiveId" clId="{DAB2C633-490B-4B93-A970-ABECEE9874C3}" dt="2020-03-27T02:17:43.588" v="8321"/>
        <pc:sldMkLst>
          <pc:docMk/>
          <pc:sldMk cId="4052306001" sldId="284"/>
        </pc:sldMkLst>
        <pc:spChg chg="del">
          <ac:chgData name="李 永生" userId="e421e75d4e8708aa" providerId="LiveId" clId="{DAB2C633-490B-4B93-A970-ABECEE9874C3}" dt="2020-03-27T02:17:01.722" v="8178"/>
          <ac:spMkLst>
            <pc:docMk/>
            <pc:sldMk cId="4052306001" sldId="284"/>
            <ac:spMk id="2" creationId="{E1D8D8DC-CFEE-49EB-99C1-2A4B990AD3D4}"/>
          </ac:spMkLst>
        </pc:spChg>
        <pc:spChg chg="del">
          <ac:chgData name="李 永生" userId="e421e75d4e8708aa" providerId="LiveId" clId="{DAB2C633-490B-4B93-A970-ABECEE9874C3}" dt="2020-03-27T02:17:01.722" v="8178"/>
          <ac:spMkLst>
            <pc:docMk/>
            <pc:sldMk cId="4052306001" sldId="284"/>
            <ac:spMk id="3" creationId="{AEC74E93-4D4A-4B6D-A2EB-670208CD5FA6}"/>
          </ac:spMkLst>
        </pc:spChg>
        <pc:spChg chg="add mod">
          <ac:chgData name="李 永生" userId="e421e75d4e8708aa" providerId="LiveId" clId="{DAB2C633-490B-4B93-A970-ABECEE9874C3}" dt="2020-03-27T02:17:43.588" v="8321"/>
          <ac:spMkLst>
            <pc:docMk/>
            <pc:sldMk cId="4052306001" sldId="284"/>
            <ac:spMk id="4" creationId="{54399972-86C3-4E29-8B29-C3A91D6D28D0}"/>
          </ac:spMkLst>
        </pc:spChg>
        <pc:spChg chg="add mod">
          <ac:chgData name="李 永生" userId="e421e75d4e8708aa" providerId="LiveId" clId="{DAB2C633-490B-4B93-A970-ABECEE9874C3}" dt="2020-03-27T02:17:07.519" v="8221"/>
          <ac:spMkLst>
            <pc:docMk/>
            <pc:sldMk cId="4052306001" sldId="284"/>
            <ac:spMk id="5" creationId="{35D6D6DF-6DC6-488B-B309-6F92A6721F2D}"/>
          </ac:spMkLst>
        </pc:spChg>
      </pc:sldChg>
      <pc:sldChg chg="addSp delSp add mod">
        <pc:chgData name="李 永生" userId="e421e75d4e8708aa" providerId="LiveId" clId="{DAB2C633-490B-4B93-A970-ABECEE9874C3}" dt="2020-03-27T02:17:59.336" v="8324"/>
        <pc:sldMkLst>
          <pc:docMk/>
          <pc:sldMk cId="2825796670" sldId="285"/>
        </pc:sldMkLst>
        <pc:spChg chg="del">
          <ac:chgData name="李 永生" userId="e421e75d4e8708aa" providerId="LiveId" clId="{DAB2C633-490B-4B93-A970-ABECEE9874C3}" dt="2020-03-27T02:17:58.843" v="8323" actId="478"/>
          <ac:spMkLst>
            <pc:docMk/>
            <pc:sldMk cId="2825796670" sldId="285"/>
            <ac:spMk id="2" creationId="{FEF7ED27-F11F-4437-AD00-0096FCA8CEBD}"/>
          </ac:spMkLst>
        </pc:spChg>
        <pc:spChg chg="del">
          <ac:chgData name="李 永生" userId="e421e75d4e8708aa" providerId="LiveId" clId="{DAB2C633-490B-4B93-A970-ABECEE9874C3}" dt="2020-03-27T02:17:58.843" v="8323" actId="478"/>
          <ac:spMkLst>
            <pc:docMk/>
            <pc:sldMk cId="2825796670" sldId="285"/>
            <ac:spMk id="3" creationId="{512AF288-40CE-41CF-B536-00EF6B68174E}"/>
          </ac:spMkLst>
        </pc:spChg>
        <pc:spChg chg="add">
          <ac:chgData name="李 永生" userId="e421e75d4e8708aa" providerId="LiveId" clId="{DAB2C633-490B-4B93-A970-ABECEE9874C3}" dt="2020-03-27T02:17:59.336" v="8324"/>
          <ac:spMkLst>
            <pc:docMk/>
            <pc:sldMk cId="2825796670" sldId="285"/>
            <ac:spMk id="4" creationId="{DAD13E84-C026-4678-9B98-B8DC354C97FF}"/>
          </ac:spMkLst>
        </pc:spChg>
        <pc:graphicFrameChg chg="add">
          <ac:chgData name="李 永生" userId="e421e75d4e8708aa" providerId="LiveId" clId="{DAB2C633-490B-4B93-A970-ABECEE9874C3}" dt="2020-03-27T02:17:59.336" v="8324"/>
          <ac:graphicFrameMkLst>
            <pc:docMk/>
            <pc:sldMk cId="2825796670" sldId="285"/>
            <ac:graphicFrameMk id="5" creationId="{2043FF47-A23D-4B61-8364-1CA5E6BEE248}"/>
          </ac:graphicFrameMkLst>
        </pc:graphicFrameChg>
      </pc:sldChg>
      <pc:sldChg chg="addSp delSp modSp add mod">
        <pc:chgData name="李 永生" userId="e421e75d4e8708aa" providerId="LiveId" clId="{DAB2C633-490B-4B93-A970-ABECEE9874C3}" dt="2020-03-27T02:18:41.996" v="8331"/>
        <pc:sldMkLst>
          <pc:docMk/>
          <pc:sldMk cId="2509158505" sldId="286"/>
        </pc:sldMkLst>
        <pc:spChg chg="del">
          <ac:chgData name="李 永生" userId="e421e75d4e8708aa" providerId="LiveId" clId="{DAB2C633-490B-4B93-A970-ABECEE9874C3}" dt="2020-03-27T02:18:14.979" v="8326" actId="478"/>
          <ac:spMkLst>
            <pc:docMk/>
            <pc:sldMk cId="2509158505" sldId="286"/>
            <ac:spMk id="2" creationId="{0B41D957-3869-4587-8DDD-0E2B2E64D5CA}"/>
          </ac:spMkLst>
        </pc:spChg>
        <pc:spChg chg="del">
          <ac:chgData name="李 永生" userId="e421e75d4e8708aa" providerId="LiveId" clId="{DAB2C633-490B-4B93-A970-ABECEE9874C3}" dt="2020-03-27T02:18:14.979" v="8326" actId="478"/>
          <ac:spMkLst>
            <pc:docMk/>
            <pc:sldMk cId="2509158505" sldId="286"/>
            <ac:spMk id="3" creationId="{4915CA20-FAE7-40CC-8A43-E255A8CE4423}"/>
          </ac:spMkLst>
        </pc:spChg>
        <pc:spChg chg="add del">
          <ac:chgData name="李 永生" userId="e421e75d4e8708aa" providerId="LiveId" clId="{DAB2C633-490B-4B93-A970-ABECEE9874C3}" dt="2020-03-27T02:18:35.428" v="8329" actId="478"/>
          <ac:spMkLst>
            <pc:docMk/>
            <pc:sldMk cId="2509158505" sldId="286"/>
            <ac:spMk id="4" creationId="{3173F32E-31E2-40E9-93CB-DF311B8AE001}"/>
          </ac:spMkLst>
        </pc:spChg>
        <pc:spChg chg="add del">
          <ac:chgData name="李 永生" userId="e421e75d4e8708aa" providerId="LiveId" clId="{DAB2C633-490B-4B93-A970-ABECEE9874C3}" dt="2020-03-27T02:18:35.428" v="8329" actId="478"/>
          <ac:spMkLst>
            <pc:docMk/>
            <pc:sldMk cId="2509158505" sldId="286"/>
            <ac:spMk id="6" creationId="{E51FABB6-95E2-46A5-9927-17E56CB1EC56}"/>
          </ac:spMkLst>
        </pc:spChg>
        <pc:spChg chg="add del mod">
          <ac:chgData name="李 永生" userId="e421e75d4e8708aa" providerId="LiveId" clId="{DAB2C633-490B-4B93-A970-ABECEE9874C3}" dt="2020-03-27T02:18:41.138" v="8330" actId="478"/>
          <ac:spMkLst>
            <pc:docMk/>
            <pc:sldMk cId="2509158505" sldId="286"/>
            <ac:spMk id="9" creationId="{19F29A57-9EDA-4A85-A00D-7CDAC667D9C8}"/>
          </ac:spMkLst>
        </pc:spChg>
        <pc:spChg chg="add">
          <ac:chgData name="李 永生" userId="e421e75d4e8708aa" providerId="LiveId" clId="{DAB2C633-490B-4B93-A970-ABECEE9874C3}" dt="2020-03-27T02:18:41.996" v="8331"/>
          <ac:spMkLst>
            <pc:docMk/>
            <pc:sldMk cId="2509158505" sldId="286"/>
            <ac:spMk id="10" creationId="{8F00DC85-99E0-4073-9DC6-43B2A4F73165}"/>
          </ac:spMkLst>
        </pc:spChg>
        <pc:graphicFrameChg chg="add del">
          <ac:chgData name="李 永生" userId="e421e75d4e8708aa" providerId="LiveId" clId="{DAB2C633-490B-4B93-A970-ABECEE9874C3}" dt="2020-03-27T02:18:35.428" v="8329" actId="478"/>
          <ac:graphicFrameMkLst>
            <pc:docMk/>
            <pc:sldMk cId="2509158505" sldId="286"/>
            <ac:graphicFrameMk id="5" creationId="{DE93A0B7-D7BD-4523-B0BC-DA458F347CF9}"/>
          </ac:graphicFrameMkLst>
        </pc:graphicFrameChg>
        <pc:graphicFrameChg chg="add del">
          <ac:chgData name="李 永生" userId="e421e75d4e8708aa" providerId="LiveId" clId="{DAB2C633-490B-4B93-A970-ABECEE9874C3}" dt="2020-03-27T02:18:35.428" v="8329" actId="478"/>
          <ac:graphicFrameMkLst>
            <pc:docMk/>
            <pc:sldMk cId="2509158505" sldId="286"/>
            <ac:graphicFrameMk id="7" creationId="{A3B2E00C-E88D-4A2C-AD86-7EE312222B0B}"/>
          </ac:graphicFrameMkLst>
        </pc:graphicFrameChg>
        <pc:graphicFrameChg chg="add">
          <ac:chgData name="李 永生" userId="e421e75d4e8708aa" providerId="LiveId" clId="{DAB2C633-490B-4B93-A970-ABECEE9874C3}" dt="2020-03-27T02:18:41.996" v="8331"/>
          <ac:graphicFrameMkLst>
            <pc:docMk/>
            <pc:sldMk cId="2509158505" sldId="286"/>
            <ac:graphicFrameMk id="11" creationId="{1AFF8A02-34DD-4398-80C4-E846BF554099}"/>
          </ac:graphicFrameMkLst>
        </pc:graphicFrameChg>
      </pc:sldChg>
      <pc:sldChg chg="addSp delSp add mod">
        <pc:chgData name="李 永生" userId="e421e75d4e8708aa" providerId="LiveId" clId="{DAB2C633-490B-4B93-A970-ABECEE9874C3}" dt="2020-03-27T02:21:28.189" v="8458"/>
        <pc:sldMkLst>
          <pc:docMk/>
          <pc:sldMk cId="338553867" sldId="287"/>
        </pc:sldMkLst>
        <pc:spChg chg="del">
          <ac:chgData name="李 永生" userId="e421e75d4e8708aa" providerId="LiveId" clId="{DAB2C633-490B-4B93-A970-ABECEE9874C3}" dt="2020-03-27T02:19:03.146" v="8333" actId="478"/>
          <ac:spMkLst>
            <pc:docMk/>
            <pc:sldMk cId="338553867" sldId="287"/>
            <ac:spMk id="2" creationId="{72B5AE43-65D6-4B0C-B43F-89B9AEFBF649}"/>
          </ac:spMkLst>
        </pc:spChg>
        <pc:spChg chg="del">
          <ac:chgData name="李 永生" userId="e421e75d4e8708aa" providerId="LiveId" clId="{DAB2C633-490B-4B93-A970-ABECEE9874C3}" dt="2020-03-27T02:19:03.146" v="8333" actId="478"/>
          <ac:spMkLst>
            <pc:docMk/>
            <pc:sldMk cId="338553867" sldId="287"/>
            <ac:spMk id="3" creationId="{A9BF6E8A-7A33-4CDD-A5C3-5EEAE9E374CA}"/>
          </ac:spMkLst>
        </pc:spChg>
        <pc:spChg chg="add del">
          <ac:chgData name="李 永生" userId="e421e75d4e8708aa" providerId="LiveId" clId="{DAB2C633-490B-4B93-A970-ABECEE9874C3}" dt="2020-03-27T02:20:19.495" v="8335"/>
          <ac:spMkLst>
            <pc:docMk/>
            <pc:sldMk cId="338553867" sldId="287"/>
            <ac:spMk id="4" creationId="{58666667-6C5E-47E0-AC71-9B8343EF5E8C}"/>
          </ac:spMkLst>
        </pc:spChg>
        <pc:spChg chg="add">
          <ac:chgData name="李 永生" userId="e421e75d4e8708aa" providerId="LiveId" clId="{DAB2C633-490B-4B93-A970-ABECEE9874C3}" dt="2020-03-27T02:21:28.189" v="8458"/>
          <ac:spMkLst>
            <pc:docMk/>
            <pc:sldMk cId="338553867" sldId="287"/>
            <ac:spMk id="6" creationId="{3A447BE6-5883-4D07-AB15-7E0922061807}"/>
          </ac:spMkLst>
        </pc:spChg>
        <pc:graphicFrameChg chg="add del">
          <ac:chgData name="李 永生" userId="e421e75d4e8708aa" providerId="LiveId" clId="{DAB2C633-490B-4B93-A970-ABECEE9874C3}" dt="2020-03-27T02:20:19.495" v="8335"/>
          <ac:graphicFrameMkLst>
            <pc:docMk/>
            <pc:sldMk cId="338553867" sldId="287"/>
            <ac:graphicFrameMk id="5" creationId="{32F49B66-09AB-4706-BBA5-996FBEDD61ED}"/>
          </ac:graphicFrameMkLst>
        </pc:graphicFrameChg>
        <pc:graphicFrameChg chg="add">
          <ac:chgData name="李 永生" userId="e421e75d4e8708aa" providerId="LiveId" clId="{DAB2C633-490B-4B93-A970-ABECEE9874C3}" dt="2020-03-27T02:21:28.189" v="8458"/>
          <ac:graphicFrameMkLst>
            <pc:docMk/>
            <pc:sldMk cId="338553867" sldId="287"/>
            <ac:graphicFrameMk id="7" creationId="{4FC72546-2EC0-49AE-8835-BA3C4011F49A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8EB9C4-BD43-45DE-8976-BAFADADCAD4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F954EAF6-F77B-4B98-9C61-36E413D0A933}">
      <dgm:prSet phldrT="[文本]"/>
      <dgm:spPr/>
      <dgm:t>
        <a:bodyPr/>
        <a:lstStyle/>
        <a:p>
          <a:r>
            <a:rPr lang="zh-CN" altLang="en-US" dirty="0"/>
            <a:t>技能</a:t>
          </a:r>
        </a:p>
      </dgm:t>
    </dgm:pt>
    <dgm:pt modelId="{D60C8686-725B-41DC-9D0C-30A44E83E384}" type="parTrans" cxnId="{9FD7CE66-C4D7-4C07-8E2A-D7ABA8A4DA52}">
      <dgm:prSet/>
      <dgm:spPr/>
      <dgm:t>
        <a:bodyPr/>
        <a:lstStyle/>
        <a:p>
          <a:endParaRPr lang="zh-CN" altLang="en-US"/>
        </a:p>
      </dgm:t>
    </dgm:pt>
    <dgm:pt modelId="{72BEC9C8-97AE-4C1F-9C46-D1F51A9EEDB9}" type="sibTrans" cxnId="{9FD7CE66-C4D7-4C07-8E2A-D7ABA8A4DA52}">
      <dgm:prSet/>
      <dgm:spPr/>
      <dgm:t>
        <a:bodyPr/>
        <a:lstStyle/>
        <a:p>
          <a:endParaRPr lang="zh-CN" altLang="en-US"/>
        </a:p>
      </dgm:t>
    </dgm:pt>
    <dgm:pt modelId="{76DD855F-51D6-4710-BBF9-19778B90B9A7}">
      <dgm:prSet phldrT="[文本]"/>
      <dgm:spPr/>
      <dgm:t>
        <a:bodyPr/>
        <a:lstStyle/>
        <a:p>
          <a:r>
            <a:rPr lang="zh-CN" altLang="en-US" dirty="0"/>
            <a:t>买养出售</a:t>
          </a:r>
          <a:r>
            <a:rPr lang="en-US" altLang="zh-CN" dirty="0"/>
            <a:t>16</a:t>
          </a:r>
          <a:r>
            <a:rPr lang="zh-CN" altLang="en-US" dirty="0"/>
            <a:t>个熊猫宝宝窝</a:t>
          </a:r>
        </a:p>
      </dgm:t>
    </dgm:pt>
    <dgm:pt modelId="{EEC20C62-52B9-4089-AAE3-D7AF437BCEE9}" type="parTrans" cxnId="{B50FEF13-0820-46E3-80A5-A28C55C284C3}">
      <dgm:prSet/>
      <dgm:spPr/>
      <dgm:t>
        <a:bodyPr/>
        <a:lstStyle/>
        <a:p>
          <a:endParaRPr lang="zh-CN" altLang="en-US"/>
        </a:p>
      </dgm:t>
    </dgm:pt>
    <dgm:pt modelId="{2A416334-0E2C-439A-9E78-FCA398E600C6}" type="sibTrans" cxnId="{B50FEF13-0820-46E3-80A5-A28C55C284C3}">
      <dgm:prSet/>
      <dgm:spPr/>
      <dgm:t>
        <a:bodyPr/>
        <a:lstStyle/>
        <a:p>
          <a:endParaRPr lang="zh-CN" altLang="en-US"/>
        </a:p>
      </dgm:t>
    </dgm:pt>
    <dgm:pt modelId="{38835CD6-9116-4240-9F16-47E8C83F12CB}">
      <dgm:prSet phldrT="[文本]"/>
      <dgm:spPr/>
      <dgm:t>
        <a:bodyPr/>
        <a:lstStyle/>
        <a:p>
          <a:r>
            <a:rPr lang="zh-CN" altLang="en-US" dirty="0"/>
            <a:t>养育技能珍兽宠达到五级</a:t>
          </a:r>
        </a:p>
      </dgm:t>
    </dgm:pt>
    <dgm:pt modelId="{A6E6E71C-5A9A-4CB7-B9D0-13D26793E85B}" type="parTrans" cxnId="{90395DC1-DD83-4F4A-B9C2-369E6E4E18CA}">
      <dgm:prSet/>
      <dgm:spPr/>
      <dgm:t>
        <a:bodyPr/>
        <a:lstStyle/>
        <a:p>
          <a:endParaRPr lang="zh-CN" altLang="en-US"/>
        </a:p>
      </dgm:t>
    </dgm:pt>
    <dgm:pt modelId="{74B46D55-36D8-4AF7-9F39-93BA898AD795}" type="sibTrans" cxnId="{90395DC1-DD83-4F4A-B9C2-369E6E4E18CA}">
      <dgm:prSet/>
      <dgm:spPr/>
      <dgm:t>
        <a:bodyPr/>
        <a:lstStyle/>
        <a:p>
          <a:endParaRPr lang="zh-CN" altLang="en-US"/>
        </a:p>
      </dgm:t>
    </dgm:pt>
    <dgm:pt modelId="{FF88DD55-077F-4415-B1BC-E9D6495C06CD}">
      <dgm:prSet phldrT="[文本]"/>
      <dgm:spPr/>
      <dgm:t>
        <a:bodyPr/>
        <a:lstStyle/>
        <a:p>
          <a:r>
            <a:rPr lang="zh-CN" altLang="en-US" dirty="0"/>
            <a:t>规模</a:t>
          </a:r>
        </a:p>
      </dgm:t>
    </dgm:pt>
    <dgm:pt modelId="{794DC6E7-25A1-4F5A-9A06-E1250D0933B4}" type="parTrans" cxnId="{4E4F9735-8D88-437B-B59F-6208BC3940B8}">
      <dgm:prSet/>
      <dgm:spPr/>
      <dgm:t>
        <a:bodyPr/>
        <a:lstStyle/>
        <a:p>
          <a:endParaRPr lang="zh-CN" altLang="en-US"/>
        </a:p>
      </dgm:t>
    </dgm:pt>
    <dgm:pt modelId="{2FF23742-DF83-4666-9463-8F5DE3E6B218}" type="sibTrans" cxnId="{4E4F9735-8D88-437B-B59F-6208BC3940B8}">
      <dgm:prSet/>
      <dgm:spPr/>
      <dgm:t>
        <a:bodyPr/>
        <a:lstStyle/>
        <a:p>
          <a:endParaRPr lang="zh-CN" altLang="en-US"/>
        </a:p>
      </dgm:t>
    </dgm:pt>
    <dgm:pt modelId="{080303B0-28D1-4299-A218-01BF368B3C76}">
      <dgm:prSet phldrT="[文本]"/>
      <dgm:spPr/>
      <dgm:t>
        <a:bodyPr/>
        <a:lstStyle/>
        <a:p>
          <a:r>
            <a:rPr lang="zh-CN" altLang="en-US" dirty="0"/>
            <a:t>购买竹叶青</a:t>
          </a:r>
          <a:r>
            <a:rPr lang="en-US" altLang="zh-CN" dirty="0"/>
            <a:t>12</a:t>
          </a:r>
          <a:r>
            <a:rPr lang="zh-CN" altLang="en-US" dirty="0"/>
            <a:t>个每天卖一个</a:t>
          </a:r>
        </a:p>
      </dgm:t>
    </dgm:pt>
    <dgm:pt modelId="{B64DFD12-9269-4584-AE82-FAFD1F866343}" type="parTrans" cxnId="{3405AAD6-8684-4345-8D88-0EB0904BF727}">
      <dgm:prSet/>
      <dgm:spPr/>
      <dgm:t>
        <a:bodyPr/>
        <a:lstStyle/>
        <a:p>
          <a:endParaRPr lang="zh-CN" altLang="en-US"/>
        </a:p>
      </dgm:t>
    </dgm:pt>
    <dgm:pt modelId="{81E7282E-AE2A-4D17-8562-D274CC6532ED}" type="sibTrans" cxnId="{3405AAD6-8684-4345-8D88-0EB0904BF727}">
      <dgm:prSet/>
      <dgm:spPr/>
      <dgm:t>
        <a:bodyPr/>
        <a:lstStyle/>
        <a:p>
          <a:endParaRPr lang="zh-CN" altLang="en-US"/>
        </a:p>
      </dgm:t>
    </dgm:pt>
    <dgm:pt modelId="{97EFBA9B-3442-4BBD-8156-66FB8FEA5A46}">
      <dgm:prSet phldrT="[文本]"/>
      <dgm:spPr/>
      <dgm:t>
        <a:bodyPr/>
        <a:lstStyle/>
        <a:p>
          <a:r>
            <a:rPr lang="zh-CN" altLang="en-US" dirty="0"/>
            <a:t>积分足够马上升级牧场规模</a:t>
          </a:r>
        </a:p>
      </dgm:t>
    </dgm:pt>
    <dgm:pt modelId="{DD2484F0-DAEC-4ADD-83D2-8B9591132C72}" type="parTrans" cxnId="{7370E78A-17C4-4BFC-941A-E4C83EDF31D2}">
      <dgm:prSet/>
      <dgm:spPr/>
      <dgm:t>
        <a:bodyPr/>
        <a:lstStyle/>
        <a:p>
          <a:endParaRPr lang="zh-CN" altLang="en-US"/>
        </a:p>
      </dgm:t>
    </dgm:pt>
    <dgm:pt modelId="{2250BD3C-68B8-40A5-8E2E-FFA3F3F919F8}" type="sibTrans" cxnId="{7370E78A-17C4-4BFC-941A-E4C83EDF31D2}">
      <dgm:prSet/>
      <dgm:spPr/>
      <dgm:t>
        <a:bodyPr/>
        <a:lstStyle/>
        <a:p>
          <a:endParaRPr lang="zh-CN" altLang="en-US"/>
        </a:p>
      </dgm:t>
    </dgm:pt>
    <dgm:pt modelId="{C1ADF077-B2A6-43CD-96A3-95BE478C2130}">
      <dgm:prSet phldrT="[文本]"/>
      <dgm:spPr/>
      <dgm:t>
        <a:bodyPr/>
        <a:lstStyle/>
        <a:p>
          <a:r>
            <a:rPr lang="zh-CN" altLang="en-US" dirty="0"/>
            <a:t>好友</a:t>
          </a:r>
        </a:p>
      </dgm:t>
    </dgm:pt>
    <dgm:pt modelId="{95BA628C-BDA4-433B-B851-C38BA08C22AA}" type="parTrans" cxnId="{BC14D69B-38F7-4609-8E99-55E8266DAAB8}">
      <dgm:prSet/>
      <dgm:spPr/>
      <dgm:t>
        <a:bodyPr/>
        <a:lstStyle/>
        <a:p>
          <a:endParaRPr lang="zh-CN" altLang="en-US"/>
        </a:p>
      </dgm:t>
    </dgm:pt>
    <dgm:pt modelId="{6955BDFD-FEBE-4255-BE31-A7C4E40A3EBB}" type="sibTrans" cxnId="{BC14D69B-38F7-4609-8E99-55E8266DAAB8}">
      <dgm:prSet/>
      <dgm:spPr/>
      <dgm:t>
        <a:bodyPr/>
        <a:lstStyle/>
        <a:p>
          <a:endParaRPr lang="zh-CN" altLang="en-US"/>
        </a:p>
      </dgm:t>
    </dgm:pt>
    <dgm:pt modelId="{B82B4B27-356F-45D1-B0CC-87BE67BF725D}">
      <dgm:prSet phldrT="[文本]"/>
      <dgm:spPr/>
      <dgm:t>
        <a:bodyPr/>
        <a:lstStyle/>
        <a:p>
          <a:r>
            <a:rPr lang="zh-CN" altLang="en-US" dirty="0"/>
            <a:t>通过牧场告示牌添加好友</a:t>
          </a:r>
        </a:p>
      </dgm:t>
    </dgm:pt>
    <dgm:pt modelId="{86D7A763-7747-4A2C-AF5F-CEA6B0A98A3C}" type="parTrans" cxnId="{F3D67060-0F11-4C72-8766-33C0D8B242D8}">
      <dgm:prSet/>
      <dgm:spPr/>
      <dgm:t>
        <a:bodyPr/>
        <a:lstStyle/>
        <a:p>
          <a:endParaRPr lang="zh-CN" altLang="en-US"/>
        </a:p>
      </dgm:t>
    </dgm:pt>
    <dgm:pt modelId="{E7410C3F-7278-4AC6-BA26-C8F9BC729FEE}" type="sibTrans" cxnId="{F3D67060-0F11-4C72-8766-33C0D8B242D8}">
      <dgm:prSet/>
      <dgm:spPr/>
      <dgm:t>
        <a:bodyPr/>
        <a:lstStyle/>
        <a:p>
          <a:endParaRPr lang="zh-CN" altLang="en-US"/>
        </a:p>
      </dgm:t>
    </dgm:pt>
    <dgm:pt modelId="{876D775E-58A8-4E43-8911-DB88DC19ED80}">
      <dgm:prSet phldrT="[文本]"/>
      <dgm:spPr/>
      <dgm:t>
        <a:bodyPr/>
        <a:lstStyle/>
        <a:p>
          <a:r>
            <a:rPr lang="zh-CN" altLang="en-US" dirty="0"/>
            <a:t>牧场好友数量必须超过</a:t>
          </a:r>
          <a:r>
            <a:rPr lang="en-US" altLang="zh-CN" dirty="0"/>
            <a:t>30</a:t>
          </a:r>
          <a:endParaRPr lang="zh-CN" altLang="en-US" dirty="0"/>
        </a:p>
      </dgm:t>
    </dgm:pt>
    <dgm:pt modelId="{43DA679E-3FCF-4347-929D-DD4649F212D7}" type="parTrans" cxnId="{E773051F-1B68-431F-B441-531DAA0069AB}">
      <dgm:prSet/>
      <dgm:spPr/>
      <dgm:t>
        <a:bodyPr/>
        <a:lstStyle/>
        <a:p>
          <a:endParaRPr lang="zh-CN" altLang="en-US"/>
        </a:p>
      </dgm:t>
    </dgm:pt>
    <dgm:pt modelId="{F269DA42-D6D1-4C98-9064-BD8ECB25600B}" type="sibTrans" cxnId="{E773051F-1B68-431F-B441-531DAA0069AB}">
      <dgm:prSet/>
      <dgm:spPr/>
      <dgm:t>
        <a:bodyPr/>
        <a:lstStyle/>
        <a:p>
          <a:endParaRPr lang="zh-CN" altLang="en-US"/>
        </a:p>
      </dgm:t>
    </dgm:pt>
    <dgm:pt modelId="{B16D4C94-5FA6-4FCB-8753-2A4F4E7B51A1}" type="pres">
      <dgm:prSet presAssocID="{118EB9C4-BD43-45DE-8976-BAFADADCAD4D}" presName="Name0" presStyleCnt="0">
        <dgm:presLayoutVars>
          <dgm:dir/>
          <dgm:animLvl val="lvl"/>
          <dgm:resizeHandles val="exact"/>
        </dgm:presLayoutVars>
      </dgm:prSet>
      <dgm:spPr/>
    </dgm:pt>
    <dgm:pt modelId="{E4800247-E95F-4787-8E7E-8EAD9EFA2069}" type="pres">
      <dgm:prSet presAssocID="{F954EAF6-F77B-4B98-9C61-36E413D0A933}" presName="linNode" presStyleCnt="0"/>
      <dgm:spPr/>
    </dgm:pt>
    <dgm:pt modelId="{7F1C6224-F655-44F0-BD87-54FEC2A97663}" type="pres">
      <dgm:prSet presAssocID="{F954EAF6-F77B-4B98-9C61-36E413D0A93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77DA5FAF-55B4-4313-B0FB-D2447C31EE67}" type="pres">
      <dgm:prSet presAssocID="{F954EAF6-F77B-4B98-9C61-36E413D0A933}" presName="descendantText" presStyleLbl="alignAccFollowNode1" presStyleIdx="0" presStyleCnt="3">
        <dgm:presLayoutVars>
          <dgm:bulletEnabled val="1"/>
        </dgm:presLayoutVars>
      </dgm:prSet>
      <dgm:spPr/>
    </dgm:pt>
    <dgm:pt modelId="{C7AD08CA-1028-4A29-BB6D-600A1355635F}" type="pres">
      <dgm:prSet presAssocID="{72BEC9C8-97AE-4C1F-9C46-D1F51A9EEDB9}" presName="sp" presStyleCnt="0"/>
      <dgm:spPr/>
    </dgm:pt>
    <dgm:pt modelId="{42A59FE1-5460-402A-A581-D40B3513CC95}" type="pres">
      <dgm:prSet presAssocID="{FF88DD55-077F-4415-B1BC-E9D6495C06CD}" presName="linNode" presStyleCnt="0"/>
      <dgm:spPr/>
    </dgm:pt>
    <dgm:pt modelId="{8FBC3BA0-6B38-463F-B729-0629562CE783}" type="pres">
      <dgm:prSet presAssocID="{FF88DD55-077F-4415-B1BC-E9D6495C06C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EF89FAD3-94BB-41DC-A63A-856C9EE4466D}" type="pres">
      <dgm:prSet presAssocID="{FF88DD55-077F-4415-B1BC-E9D6495C06CD}" presName="descendantText" presStyleLbl="alignAccFollowNode1" presStyleIdx="1" presStyleCnt="3">
        <dgm:presLayoutVars>
          <dgm:bulletEnabled val="1"/>
        </dgm:presLayoutVars>
      </dgm:prSet>
      <dgm:spPr/>
    </dgm:pt>
    <dgm:pt modelId="{75AA28B6-0100-44A2-93F0-FDF2034DB97C}" type="pres">
      <dgm:prSet presAssocID="{2FF23742-DF83-4666-9463-8F5DE3E6B218}" presName="sp" presStyleCnt="0"/>
      <dgm:spPr/>
    </dgm:pt>
    <dgm:pt modelId="{21A2742F-805C-4F0A-8B93-1DCE1857CB8B}" type="pres">
      <dgm:prSet presAssocID="{C1ADF077-B2A6-43CD-96A3-95BE478C2130}" presName="linNode" presStyleCnt="0"/>
      <dgm:spPr/>
    </dgm:pt>
    <dgm:pt modelId="{61457D60-3E37-416F-8686-0CE966139B56}" type="pres">
      <dgm:prSet presAssocID="{C1ADF077-B2A6-43CD-96A3-95BE478C2130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DC279EB8-92E5-4845-AE0A-CC4818C1199B}" type="pres">
      <dgm:prSet presAssocID="{C1ADF077-B2A6-43CD-96A3-95BE478C2130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B50FEF13-0820-46E3-80A5-A28C55C284C3}" srcId="{F954EAF6-F77B-4B98-9C61-36E413D0A933}" destId="{76DD855F-51D6-4710-BBF9-19778B90B9A7}" srcOrd="0" destOrd="0" parTransId="{EEC20C62-52B9-4089-AAE3-D7AF437BCEE9}" sibTransId="{2A416334-0E2C-439A-9E78-FCA398E600C6}"/>
    <dgm:cxn modelId="{AC2A8D14-4470-49F6-85EB-D3A43B1625B1}" type="presOf" srcId="{38835CD6-9116-4240-9F16-47E8C83F12CB}" destId="{77DA5FAF-55B4-4313-B0FB-D2447C31EE67}" srcOrd="0" destOrd="1" presId="urn:microsoft.com/office/officeart/2005/8/layout/vList5"/>
    <dgm:cxn modelId="{7FC08B1C-A880-4FB7-BD93-560CE23719E2}" type="presOf" srcId="{FF88DD55-077F-4415-B1BC-E9D6495C06CD}" destId="{8FBC3BA0-6B38-463F-B729-0629562CE783}" srcOrd="0" destOrd="0" presId="urn:microsoft.com/office/officeart/2005/8/layout/vList5"/>
    <dgm:cxn modelId="{E773051F-1B68-431F-B441-531DAA0069AB}" srcId="{C1ADF077-B2A6-43CD-96A3-95BE478C2130}" destId="{876D775E-58A8-4E43-8911-DB88DC19ED80}" srcOrd="1" destOrd="0" parTransId="{43DA679E-3FCF-4347-929D-DD4649F212D7}" sibTransId="{F269DA42-D6D1-4C98-9064-BD8ECB25600B}"/>
    <dgm:cxn modelId="{4E4F9735-8D88-437B-B59F-6208BC3940B8}" srcId="{118EB9C4-BD43-45DE-8976-BAFADADCAD4D}" destId="{FF88DD55-077F-4415-B1BC-E9D6495C06CD}" srcOrd="1" destOrd="0" parTransId="{794DC6E7-25A1-4F5A-9A06-E1250D0933B4}" sibTransId="{2FF23742-DF83-4666-9463-8F5DE3E6B218}"/>
    <dgm:cxn modelId="{F3D67060-0F11-4C72-8766-33C0D8B242D8}" srcId="{C1ADF077-B2A6-43CD-96A3-95BE478C2130}" destId="{B82B4B27-356F-45D1-B0CC-87BE67BF725D}" srcOrd="0" destOrd="0" parTransId="{86D7A763-7747-4A2C-AF5F-CEA6B0A98A3C}" sibTransId="{E7410C3F-7278-4AC6-BA26-C8F9BC729FEE}"/>
    <dgm:cxn modelId="{9FD7CE66-C4D7-4C07-8E2A-D7ABA8A4DA52}" srcId="{118EB9C4-BD43-45DE-8976-BAFADADCAD4D}" destId="{F954EAF6-F77B-4B98-9C61-36E413D0A933}" srcOrd="0" destOrd="0" parTransId="{D60C8686-725B-41DC-9D0C-30A44E83E384}" sibTransId="{72BEC9C8-97AE-4C1F-9C46-D1F51A9EEDB9}"/>
    <dgm:cxn modelId="{6656437B-829D-405C-8CE0-2B559DAF0C38}" type="presOf" srcId="{876D775E-58A8-4E43-8911-DB88DC19ED80}" destId="{DC279EB8-92E5-4845-AE0A-CC4818C1199B}" srcOrd="0" destOrd="1" presId="urn:microsoft.com/office/officeart/2005/8/layout/vList5"/>
    <dgm:cxn modelId="{8DB76188-F0F5-4A21-9DA8-39F0B2C2C7AA}" type="presOf" srcId="{118EB9C4-BD43-45DE-8976-BAFADADCAD4D}" destId="{B16D4C94-5FA6-4FCB-8753-2A4F4E7B51A1}" srcOrd="0" destOrd="0" presId="urn:microsoft.com/office/officeart/2005/8/layout/vList5"/>
    <dgm:cxn modelId="{7370E78A-17C4-4BFC-941A-E4C83EDF31D2}" srcId="{FF88DD55-077F-4415-B1BC-E9D6495C06CD}" destId="{97EFBA9B-3442-4BBD-8156-66FB8FEA5A46}" srcOrd="1" destOrd="0" parTransId="{DD2484F0-DAEC-4ADD-83D2-8B9591132C72}" sibTransId="{2250BD3C-68B8-40A5-8E2E-FFA3F3F919F8}"/>
    <dgm:cxn modelId="{CA555B91-E510-4321-BC13-DD88DB252694}" type="presOf" srcId="{C1ADF077-B2A6-43CD-96A3-95BE478C2130}" destId="{61457D60-3E37-416F-8686-0CE966139B56}" srcOrd="0" destOrd="0" presId="urn:microsoft.com/office/officeart/2005/8/layout/vList5"/>
    <dgm:cxn modelId="{BC14D69B-38F7-4609-8E99-55E8266DAAB8}" srcId="{118EB9C4-BD43-45DE-8976-BAFADADCAD4D}" destId="{C1ADF077-B2A6-43CD-96A3-95BE478C2130}" srcOrd="2" destOrd="0" parTransId="{95BA628C-BDA4-433B-B851-C38BA08C22AA}" sibTransId="{6955BDFD-FEBE-4255-BE31-A7C4E40A3EBB}"/>
    <dgm:cxn modelId="{2625DC9D-6763-4850-A2D2-65DF9483F291}" type="presOf" srcId="{76DD855F-51D6-4710-BBF9-19778B90B9A7}" destId="{77DA5FAF-55B4-4313-B0FB-D2447C31EE67}" srcOrd="0" destOrd="0" presId="urn:microsoft.com/office/officeart/2005/8/layout/vList5"/>
    <dgm:cxn modelId="{9C45FEB0-3C4D-4547-BEBC-E1BAE5AE8E33}" type="presOf" srcId="{97EFBA9B-3442-4BBD-8156-66FB8FEA5A46}" destId="{EF89FAD3-94BB-41DC-A63A-856C9EE4466D}" srcOrd="0" destOrd="1" presId="urn:microsoft.com/office/officeart/2005/8/layout/vList5"/>
    <dgm:cxn modelId="{3B7814B8-5562-4116-ACBD-49C5E7F268F9}" type="presOf" srcId="{F954EAF6-F77B-4B98-9C61-36E413D0A933}" destId="{7F1C6224-F655-44F0-BD87-54FEC2A97663}" srcOrd="0" destOrd="0" presId="urn:microsoft.com/office/officeart/2005/8/layout/vList5"/>
    <dgm:cxn modelId="{90395DC1-DD83-4F4A-B9C2-369E6E4E18CA}" srcId="{F954EAF6-F77B-4B98-9C61-36E413D0A933}" destId="{38835CD6-9116-4240-9F16-47E8C83F12CB}" srcOrd="1" destOrd="0" parTransId="{A6E6E71C-5A9A-4CB7-B9D0-13D26793E85B}" sibTransId="{74B46D55-36D8-4AF7-9F39-93BA898AD795}"/>
    <dgm:cxn modelId="{3405AAD6-8684-4345-8D88-0EB0904BF727}" srcId="{FF88DD55-077F-4415-B1BC-E9D6495C06CD}" destId="{080303B0-28D1-4299-A218-01BF368B3C76}" srcOrd="0" destOrd="0" parTransId="{B64DFD12-9269-4584-AE82-FAFD1F866343}" sibTransId="{81E7282E-AE2A-4D17-8562-D274CC6532ED}"/>
    <dgm:cxn modelId="{097FBDEC-AE4A-4D10-9AC8-E81AA60F6304}" type="presOf" srcId="{B82B4B27-356F-45D1-B0CC-87BE67BF725D}" destId="{DC279EB8-92E5-4845-AE0A-CC4818C1199B}" srcOrd="0" destOrd="0" presId="urn:microsoft.com/office/officeart/2005/8/layout/vList5"/>
    <dgm:cxn modelId="{2B8BFCF6-9DB0-4791-BEA6-6AE9F2F191A5}" type="presOf" srcId="{080303B0-28D1-4299-A218-01BF368B3C76}" destId="{EF89FAD3-94BB-41DC-A63A-856C9EE4466D}" srcOrd="0" destOrd="0" presId="urn:microsoft.com/office/officeart/2005/8/layout/vList5"/>
    <dgm:cxn modelId="{4DBD231B-B55C-43C4-86F0-49AC2670908E}" type="presParOf" srcId="{B16D4C94-5FA6-4FCB-8753-2A4F4E7B51A1}" destId="{E4800247-E95F-4787-8E7E-8EAD9EFA2069}" srcOrd="0" destOrd="0" presId="urn:microsoft.com/office/officeart/2005/8/layout/vList5"/>
    <dgm:cxn modelId="{40A55375-588D-45FA-9496-94C31785F987}" type="presParOf" srcId="{E4800247-E95F-4787-8E7E-8EAD9EFA2069}" destId="{7F1C6224-F655-44F0-BD87-54FEC2A97663}" srcOrd="0" destOrd="0" presId="urn:microsoft.com/office/officeart/2005/8/layout/vList5"/>
    <dgm:cxn modelId="{E0FA27C7-FC33-4F74-8953-3C0E6D874219}" type="presParOf" srcId="{E4800247-E95F-4787-8E7E-8EAD9EFA2069}" destId="{77DA5FAF-55B4-4313-B0FB-D2447C31EE67}" srcOrd="1" destOrd="0" presId="urn:microsoft.com/office/officeart/2005/8/layout/vList5"/>
    <dgm:cxn modelId="{B67A592A-1677-4ACE-A85C-9CFDF1A34A95}" type="presParOf" srcId="{B16D4C94-5FA6-4FCB-8753-2A4F4E7B51A1}" destId="{C7AD08CA-1028-4A29-BB6D-600A1355635F}" srcOrd="1" destOrd="0" presId="urn:microsoft.com/office/officeart/2005/8/layout/vList5"/>
    <dgm:cxn modelId="{CDEBA705-8AB5-4B40-BB90-18D853493BD7}" type="presParOf" srcId="{B16D4C94-5FA6-4FCB-8753-2A4F4E7B51A1}" destId="{42A59FE1-5460-402A-A581-D40B3513CC95}" srcOrd="2" destOrd="0" presId="urn:microsoft.com/office/officeart/2005/8/layout/vList5"/>
    <dgm:cxn modelId="{67F0D7AD-F55D-4A92-B6A7-A32D49079C48}" type="presParOf" srcId="{42A59FE1-5460-402A-A581-D40B3513CC95}" destId="{8FBC3BA0-6B38-463F-B729-0629562CE783}" srcOrd="0" destOrd="0" presId="urn:microsoft.com/office/officeart/2005/8/layout/vList5"/>
    <dgm:cxn modelId="{C50E8EBA-7697-4DDD-AA91-55F0F015B1AC}" type="presParOf" srcId="{42A59FE1-5460-402A-A581-D40B3513CC95}" destId="{EF89FAD3-94BB-41DC-A63A-856C9EE4466D}" srcOrd="1" destOrd="0" presId="urn:microsoft.com/office/officeart/2005/8/layout/vList5"/>
    <dgm:cxn modelId="{FBBD4EF3-26DA-48EB-BEB8-B6A31E0A6384}" type="presParOf" srcId="{B16D4C94-5FA6-4FCB-8753-2A4F4E7B51A1}" destId="{75AA28B6-0100-44A2-93F0-FDF2034DB97C}" srcOrd="3" destOrd="0" presId="urn:microsoft.com/office/officeart/2005/8/layout/vList5"/>
    <dgm:cxn modelId="{24BA5271-C86D-4441-B47F-AEB97453FEE2}" type="presParOf" srcId="{B16D4C94-5FA6-4FCB-8753-2A4F4E7B51A1}" destId="{21A2742F-805C-4F0A-8B93-1DCE1857CB8B}" srcOrd="4" destOrd="0" presId="urn:microsoft.com/office/officeart/2005/8/layout/vList5"/>
    <dgm:cxn modelId="{804E4D37-EA60-4FD7-A958-D0365593FE52}" type="presParOf" srcId="{21A2742F-805C-4F0A-8B93-1DCE1857CB8B}" destId="{61457D60-3E37-416F-8686-0CE966139B56}" srcOrd="0" destOrd="0" presId="urn:microsoft.com/office/officeart/2005/8/layout/vList5"/>
    <dgm:cxn modelId="{43F53D51-EDA7-491E-BE65-6DC6C4F827C2}" type="presParOf" srcId="{21A2742F-805C-4F0A-8B93-1DCE1857CB8B}" destId="{DC279EB8-92E5-4845-AE0A-CC4818C1199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CCBCFE-6205-438A-AD6B-711167DD79B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FEE9EC5B-1252-4784-9021-9A4E7F62C7E7}">
      <dgm:prSet phldrT="[文本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CN" altLang="en-US" dirty="0"/>
            <a:t>专精牧场</a:t>
          </a:r>
        </a:p>
      </dgm:t>
    </dgm:pt>
    <dgm:pt modelId="{776E25D0-0A20-46EB-8701-2CF54B811239}" type="parTrans" cxnId="{AD750227-0FBA-4482-B0DF-38CF86A0DB3F}">
      <dgm:prSet/>
      <dgm:spPr/>
      <dgm:t>
        <a:bodyPr/>
        <a:lstStyle/>
        <a:p>
          <a:endParaRPr lang="zh-CN" altLang="en-US"/>
        </a:p>
      </dgm:t>
    </dgm:pt>
    <dgm:pt modelId="{1EF76423-28D6-40FE-955C-58A3EBBA8FB8}" type="sibTrans" cxnId="{AD750227-0FBA-4482-B0DF-38CF86A0DB3F}">
      <dgm:prSet/>
      <dgm:spPr/>
      <dgm:t>
        <a:bodyPr/>
        <a:lstStyle/>
        <a:p>
          <a:endParaRPr lang="zh-CN" altLang="en-US"/>
        </a:p>
      </dgm:t>
    </dgm:pt>
    <dgm:pt modelId="{10950312-5D1F-48C0-9A02-3D496DD0428C}">
      <dgm:prSet phldrT="[文本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CN" altLang="en-US" dirty="0"/>
            <a:t>走兽乐园</a:t>
          </a:r>
        </a:p>
      </dgm:t>
    </dgm:pt>
    <dgm:pt modelId="{56A15D21-E99A-41B2-84E7-58C3F28E7A6E}" type="parTrans" cxnId="{1D18EB92-E2E0-46E1-ACC3-DD085CBCF92F}">
      <dgm:prSet/>
      <dgm:spPr/>
      <dgm:t>
        <a:bodyPr/>
        <a:lstStyle/>
        <a:p>
          <a:endParaRPr lang="zh-CN" altLang="en-US"/>
        </a:p>
      </dgm:t>
    </dgm:pt>
    <dgm:pt modelId="{4272592B-78A4-45C6-8371-4C7427C5FBCA}" type="sibTrans" cxnId="{1D18EB92-E2E0-46E1-ACC3-DD085CBCF92F}">
      <dgm:prSet/>
      <dgm:spPr/>
      <dgm:t>
        <a:bodyPr/>
        <a:lstStyle/>
        <a:p>
          <a:endParaRPr lang="zh-CN" altLang="en-US"/>
        </a:p>
      </dgm:t>
    </dgm:pt>
    <dgm:pt modelId="{C89B4CD3-4DDA-46E4-8E30-0C25CD12AFF0}">
      <dgm:prSet phldrT="[文本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CN" altLang="en-US" dirty="0"/>
            <a:t>爬虫天地</a:t>
          </a:r>
        </a:p>
      </dgm:t>
    </dgm:pt>
    <dgm:pt modelId="{054D4E5C-75B4-4856-AD25-2B9791118451}" type="parTrans" cxnId="{733B3CB5-5563-4BD2-ADA6-335450EE3B0D}">
      <dgm:prSet/>
      <dgm:spPr/>
      <dgm:t>
        <a:bodyPr/>
        <a:lstStyle/>
        <a:p>
          <a:endParaRPr lang="zh-CN" altLang="en-US"/>
        </a:p>
      </dgm:t>
    </dgm:pt>
    <dgm:pt modelId="{92652D12-E30B-4200-9F47-2030E1A978D3}" type="sibTrans" cxnId="{733B3CB5-5563-4BD2-ADA6-335450EE3B0D}">
      <dgm:prSet/>
      <dgm:spPr/>
      <dgm:t>
        <a:bodyPr/>
        <a:lstStyle/>
        <a:p>
          <a:endParaRPr lang="zh-CN" altLang="en-US"/>
        </a:p>
      </dgm:t>
    </dgm:pt>
    <dgm:pt modelId="{FA2A69E0-49D5-4CAE-A891-4C5A21149EEE}">
      <dgm:prSet phldrT="[文本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CN" altLang="en-US" dirty="0"/>
            <a:t>禽鸟天堂</a:t>
          </a:r>
        </a:p>
      </dgm:t>
    </dgm:pt>
    <dgm:pt modelId="{4FF7FF4E-4C4A-4733-8B3A-6EF13C74C107}" type="parTrans" cxnId="{CF018645-C03F-4DA7-ACFF-0EAD5A8AFB4D}">
      <dgm:prSet/>
      <dgm:spPr/>
      <dgm:t>
        <a:bodyPr/>
        <a:lstStyle/>
        <a:p>
          <a:endParaRPr lang="zh-CN" altLang="en-US"/>
        </a:p>
      </dgm:t>
    </dgm:pt>
    <dgm:pt modelId="{750B5B1D-9E6D-41E4-9E90-C618A177F50D}" type="sibTrans" cxnId="{CF018645-C03F-4DA7-ACFF-0EAD5A8AFB4D}">
      <dgm:prSet/>
      <dgm:spPr/>
      <dgm:t>
        <a:bodyPr/>
        <a:lstStyle/>
        <a:p>
          <a:endParaRPr lang="zh-CN" altLang="en-US"/>
        </a:p>
      </dgm:t>
    </dgm:pt>
    <dgm:pt modelId="{DE59BB3A-A870-47D3-B51E-A15099AF110F}">
      <dgm:prSet phldrT="[文本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CN" altLang="en-US" dirty="0"/>
            <a:t>珍兽世界</a:t>
          </a:r>
        </a:p>
      </dgm:t>
    </dgm:pt>
    <dgm:pt modelId="{8EC4D4DF-5842-4A85-8CEB-9FA974F57173}" type="parTrans" cxnId="{7E051E33-1D12-43C2-AF34-29B5C033CFED}">
      <dgm:prSet/>
      <dgm:spPr/>
      <dgm:t>
        <a:bodyPr/>
        <a:lstStyle/>
        <a:p>
          <a:endParaRPr lang="zh-CN" altLang="en-US"/>
        </a:p>
      </dgm:t>
    </dgm:pt>
    <dgm:pt modelId="{B054C7EB-7E88-412B-9B5E-4B040652F7A7}" type="sibTrans" cxnId="{7E051E33-1D12-43C2-AF34-29B5C033CFED}">
      <dgm:prSet/>
      <dgm:spPr/>
      <dgm:t>
        <a:bodyPr/>
        <a:lstStyle/>
        <a:p>
          <a:endParaRPr lang="zh-CN" altLang="en-US"/>
        </a:p>
      </dgm:t>
    </dgm:pt>
    <dgm:pt modelId="{0F5A73C8-E1AB-4B6A-8A3C-DFE440CF796A}" type="pres">
      <dgm:prSet presAssocID="{6FCCBCFE-6205-438A-AD6B-711167DD79BC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7997DC4-88F3-4AF1-9A21-E03C4284F134}" type="pres">
      <dgm:prSet presAssocID="{6FCCBCFE-6205-438A-AD6B-711167DD79BC}" presName="matrix" presStyleCnt="0"/>
      <dgm:spPr/>
    </dgm:pt>
    <dgm:pt modelId="{B6248EA7-163E-4AE6-AF8B-2308224683DB}" type="pres">
      <dgm:prSet presAssocID="{6FCCBCFE-6205-438A-AD6B-711167DD79BC}" presName="tile1" presStyleLbl="node1" presStyleIdx="0" presStyleCnt="4"/>
      <dgm:spPr/>
    </dgm:pt>
    <dgm:pt modelId="{1ED20D06-12A8-4DB9-BF9C-78C5A3A8FF73}" type="pres">
      <dgm:prSet presAssocID="{6FCCBCFE-6205-438A-AD6B-711167DD79B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339594F-9421-4AFD-80DF-D67B2B2E1438}" type="pres">
      <dgm:prSet presAssocID="{6FCCBCFE-6205-438A-AD6B-711167DD79BC}" presName="tile2" presStyleLbl="node1" presStyleIdx="1" presStyleCnt="4"/>
      <dgm:spPr/>
    </dgm:pt>
    <dgm:pt modelId="{E032815B-C89C-4B7B-B6B4-B14F88D492D3}" type="pres">
      <dgm:prSet presAssocID="{6FCCBCFE-6205-438A-AD6B-711167DD79B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6BB774E-0128-402A-A475-C360FDD78608}" type="pres">
      <dgm:prSet presAssocID="{6FCCBCFE-6205-438A-AD6B-711167DD79BC}" presName="tile3" presStyleLbl="node1" presStyleIdx="2" presStyleCnt="4"/>
      <dgm:spPr/>
    </dgm:pt>
    <dgm:pt modelId="{A95280B8-A9F1-4970-B638-06E6B96BF2C1}" type="pres">
      <dgm:prSet presAssocID="{6FCCBCFE-6205-438A-AD6B-711167DD79B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12082B3-CA81-46D4-A17A-230D3074400C}" type="pres">
      <dgm:prSet presAssocID="{6FCCBCFE-6205-438A-AD6B-711167DD79BC}" presName="tile4" presStyleLbl="node1" presStyleIdx="3" presStyleCnt="4"/>
      <dgm:spPr/>
    </dgm:pt>
    <dgm:pt modelId="{18FD3D16-09AD-455C-84D9-E88FB22D5D6E}" type="pres">
      <dgm:prSet presAssocID="{6FCCBCFE-6205-438A-AD6B-711167DD79B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1B6C652A-5280-4534-8DF0-A951957E2D92}" type="pres">
      <dgm:prSet presAssocID="{6FCCBCFE-6205-438A-AD6B-711167DD79BC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AD750227-0FBA-4482-B0DF-38CF86A0DB3F}" srcId="{6FCCBCFE-6205-438A-AD6B-711167DD79BC}" destId="{FEE9EC5B-1252-4784-9021-9A4E7F62C7E7}" srcOrd="0" destOrd="0" parTransId="{776E25D0-0A20-46EB-8701-2CF54B811239}" sibTransId="{1EF76423-28D6-40FE-955C-58A3EBBA8FB8}"/>
    <dgm:cxn modelId="{7E051E33-1D12-43C2-AF34-29B5C033CFED}" srcId="{FEE9EC5B-1252-4784-9021-9A4E7F62C7E7}" destId="{DE59BB3A-A870-47D3-B51E-A15099AF110F}" srcOrd="3" destOrd="0" parTransId="{8EC4D4DF-5842-4A85-8CEB-9FA974F57173}" sibTransId="{B054C7EB-7E88-412B-9B5E-4B040652F7A7}"/>
    <dgm:cxn modelId="{1A16E033-B2F3-4C3A-9A83-0D12A1C5CBD2}" type="presOf" srcId="{FA2A69E0-49D5-4CAE-A891-4C5A21149EEE}" destId="{A95280B8-A9F1-4970-B638-06E6B96BF2C1}" srcOrd="1" destOrd="0" presId="urn:microsoft.com/office/officeart/2005/8/layout/matrix1"/>
    <dgm:cxn modelId="{CF018645-C03F-4DA7-ACFF-0EAD5A8AFB4D}" srcId="{FEE9EC5B-1252-4784-9021-9A4E7F62C7E7}" destId="{FA2A69E0-49D5-4CAE-A891-4C5A21149EEE}" srcOrd="2" destOrd="0" parTransId="{4FF7FF4E-4C4A-4733-8B3A-6EF13C74C107}" sibTransId="{750B5B1D-9E6D-41E4-9E90-C618A177F50D}"/>
    <dgm:cxn modelId="{086BB147-AFC4-4535-9F02-0047D940188A}" type="presOf" srcId="{DE59BB3A-A870-47D3-B51E-A15099AF110F}" destId="{B12082B3-CA81-46D4-A17A-230D3074400C}" srcOrd="0" destOrd="0" presId="urn:microsoft.com/office/officeart/2005/8/layout/matrix1"/>
    <dgm:cxn modelId="{3857DD49-6555-4410-B97F-6834124E2B57}" type="presOf" srcId="{10950312-5D1F-48C0-9A02-3D496DD0428C}" destId="{1ED20D06-12A8-4DB9-BF9C-78C5A3A8FF73}" srcOrd="1" destOrd="0" presId="urn:microsoft.com/office/officeart/2005/8/layout/matrix1"/>
    <dgm:cxn modelId="{2026DA6E-958B-47A5-9A05-4A1983F8E7B6}" type="presOf" srcId="{6FCCBCFE-6205-438A-AD6B-711167DD79BC}" destId="{0F5A73C8-E1AB-4B6A-8A3C-DFE440CF796A}" srcOrd="0" destOrd="0" presId="urn:microsoft.com/office/officeart/2005/8/layout/matrix1"/>
    <dgm:cxn modelId="{B6BB2551-D8E2-40BE-A6DF-AD6C55BC12A7}" type="presOf" srcId="{10950312-5D1F-48C0-9A02-3D496DD0428C}" destId="{B6248EA7-163E-4AE6-AF8B-2308224683DB}" srcOrd="0" destOrd="0" presId="urn:microsoft.com/office/officeart/2005/8/layout/matrix1"/>
    <dgm:cxn modelId="{99446775-1F64-4778-A7A9-BDA7D1C94B42}" type="presOf" srcId="{FA2A69E0-49D5-4CAE-A891-4C5A21149EEE}" destId="{F6BB774E-0128-402A-A475-C360FDD78608}" srcOrd="0" destOrd="0" presId="urn:microsoft.com/office/officeart/2005/8/layout/matrix1"/>
    <dgm:cxn modelId="{08E98C7E-F1A6-4B41-A11F-A11DA352F738}" type="presOf" srcId="{DE59BB3A-A870-47D3-B51E-A15099AF110F}" destId="{18FD3D16-09AD-455C-84D9-E88FB22D5D6E}" srcOrd="1" destOrd="0" presId="urn:microsoft.com/office/officeart/2005/8/layout/matrix1"/>
    <dgm:cxn modelId="{4882218E-C26C-42C2-B1BA-88D30D86822D}" type="presOf" srcId="{C89B4CD3-4DDA-46E4-8E30-0C25CD12AFF0}" destId="{B339594F-9421-4AFD-80DF-D67B2B2E1438}" srcOrd="0" destOrd="0" presId="urn:microsoft.com/office/officeart/2005/8/layout/matrix1"/>
    <dgm:cxn modelId="{1D18EB92-E2E0-46E1-ACC3-DD085CBCF92F}" srcId="{FEE9EC5B-1252-4784-9021-9A4E7F62C7E7}" destId="{10950312-5D1F-48C0-9A02-3D496DD0428C}" srcOrd="0" destOrd="0" parTransId="{56A15D21-E99A-41B2-84E7-58C3F28E7A6E}" sibTransId="{4272592B-78A4-45C6-8371-4C7427C5FBCA}"/>
    <dgm:cxn modelId="{91F2D996-2DB8-49DF-AFA1-E137B18C5522}" type="presOf" srcId="{FEE9EC5B-1252-4784-9021-9A4E7F62C7E7}" destId="{1B6C652A-5280-4534-8DF0-A951957E2D92}" srcOrd="0" destOrd="0" presId="urn:microsoft.com/office/officeart/2005/8/layout/matrix1"/>
    <dgm:cxn modelId="{733B3CB5-5563-4BD2-ADA6-335450EE3B0D}" srcId="{FEE9EC5B-1252-4784-9021-9A4E7F62C7E7}" destId="{C89B4CD3-4DDA-46E4-8E30-0C25CD12AFF0}" srcOrd="1" destOrd="0" parTransId="{054D4E5C-75B4-4856-AD25-2B9791118451}" sibTransId="{92652D12-E30B-4200-9F47-2030E1A978D3}"/>
    <dgm:cxn modelId="{52126ECF-1A50-435A-995D-C555B108E50F}" type="presOf" srcId="{C89B4CD3-4DDA-46E4-8E30-0C25CD12AFF0}" destId="{E032815B-C89C-4B7B-B6B4-B14F88D492D3}" srcOrd="1" destOrd="0" presId="urn:microsoft.com/office/officeart/2005/8/layout/matrix1"/>
    <dgm:cxn modelId="{88BEE05F-3612-4DA4-99C5-685646E4A6B2}" type="presParOf" srcId="{0F5A73C8-E1AB-4B6A-8A3C-DFE440CF796A}" destId="{D7997DC4-88F3-4AF1-9A21-E03C4284F134}" srcOrd="0" destOrd="0" presId="urn:microsoft.com/office/officeart/2005/8/layout/matrix1"/>
    <dgm:cxn modelId="{064A453E-B2EE-414C-8AA8-2D058D021DE0}" type="presParOf" srcId="{D7997DC4-88F3-4AF1-9A21-E03C4284F134}" destId="{B6248EA7-163E-4AE6-AF8B-2308224683DB}" srcOrd="0" destOrd="0" presId="urn:microsoft.com/office/officeart/2005/8/layout/matrix1"/>
    <dgm:cxn modelId="{2816871F-FAB5-4202-8CF8-CFC3834825FE}" type="presParOf" srcId="{D7997DC4-88F3-4AF1-9A21-E03C4284F134}" destId="{1ED20D06-12A8-4DB9-BF9C-78C5A3A8FF73}" srcOrd="1" destOrd="0" presId="urn:microsoft.com/office/officeart/2005/8/layout/matrix1"/>
    <dgm:cxn modelId="{95431335-A738-4B61-AE84-F6C7CD45EBE2}" type="presParOf" srcId="{D7997DC4-88F3-4AF1-9A21-E03C4284F134}" destId="{B339594F-9421-4AFD-80DF-D67B2B2E1438}" srcOrd="2" destOrd="0" presId="urn:microsoft.com/office/officeart/2005/8/layout/matrix1"/>
    <dgm:cxn modelId="{6247CFE3-57AB-41A4-B754-CE4D75DB5BBF}" type="presParOf" srcId="{D7997DC4-88F3-4AF1-9A21-E03C4284F134}" destId="{E032815B-C89C-4B7B-B6B4-B14F88D492D3}" srcOrd="3" destOrd="0" presId="urn:microsoft.com/office/officeart/2005/8/layout/matrix1"/>
    <dgm:cxn modelId="{9C0CF14A-EF80-48DB-80A1-BC766CA111DD}" type="presParOf" srcId="{D7997DC4-88F3-4AF1-9A21-E03C4284F134}" destId="{F6BB774E-0128-402A-A475-C360FDD78608}" srcOrd="4" destOrd="0" presId="urn:microsoft.com/office/officeart/2005/8/layout/matrix1"/>
    <dgm:cxn modelId="{D526DAE1-5E08-4D6A-AEE8-3DA167EEED85}" type="presParOf" srcId="{D7997DC4-88F3-4AF1-9A21-E03C4284F134}" destId="{A95280B8-A9F1-4970-B638-06E6B96BF2C1}" srcOrd="5" destOrd="0" presId="urn:microsoft.com/office/officeart/2005/8/layout/matrix1"/>
    <dgm:cxn modelId="{18170092-DA66-476D-AAE0-E322C6BABFE1}" type="presParOf" srcId="{D7997DC4-88F3-4AF1-9A21-E03C4284F134}" destId="{B12082B3-CA81-46D4-A17A-230D3074400C}" srcOrd="6" destOrd="0" presId="urn:microsoft.com/office/officeart/2005/8/layout/matrix1"/>
    <dgm:cxn modelId="{74C365B6-2509-4527-BDD3-1AAC472F83B6}" type="presParOf" srcId="{D7997DC4-88F3-4AF1-9A21-E03C4284F134}" destId="{18FD3D16-09AD-455C-84D9-E88FB22D5D6E}" srcOrd="7" destOrd="0" presId="urn:microsoft.com/office/officeart/2005/8/layout/matrix1"/>
    <dgm:cxn modelId="{FEDC8E9D-D3C3-4B65-B41F-7BED9E86C3A3}" type="presParOf" srcId="{0F5A73C8-E1AB-4B6A-8A3C-DFE440CF796A}" destId="{1B6C652A-5280-4534-8DF0-A951957E2D9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6B1398-188E-4EE4-B96F-B2B99F171A8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3FD93EF-AA8F-4F6C-AF87-BAC71939E3EC}">
      <dgm:prSet phldrT="[文本]"/>
      <dgm:spPr/>
      <dgm:t>
        <a:bodyPr/>
        <a:lstStyle/>
        <a:p>
          <a:r>
            <a:rPr lang="zh-CN" altLang="en-US" dirty="0"/>
            <a:t>普通产出</a:t>
          </a:r>
          <a:r>
            <a:rPr lang="en-US" altLang="zh-CN" dirty="0"/>
            <a:t>(30</a:t>
          </a:r>
          <a:r>
            <a:rPr lang="zh-CN" altLang="en-US" dirty="0"/>
            <a:t>积分</a:t>
          </a:r>
          <a:r>
            <a:rPr lang="en-US" altLang="zh-CN" dirty="0"/>
            <a:t>*52</a:t>
          </a:r>
          <a:r>
            <a:rPr lang="zh-CN" altLang="en-US" dirty="0"/>
            <a:t>个</a:t>
          </a:r>
          <a:r>
            <a:rPr lang="en-US" altLang="zh-CN" dirty="0"/>
            <a:t>=1560</a:t>
          </a:r>
          <a:r>
            <a:rPr lang="zh-CN" altLang="en-US" dirty="0"/>
            <a:t>积分</a:t>
          </a:r>
          <a:r>
            <a:rPr lang="en-US" altLang="zh-CN" dirty="0"/>
            <a:t>)</a:t>
          </a:r>
          <a:endParaRPr lang="zh-CN" altLang="en-US" dirty="0"/>
        </a:p>
      </dgm:t>
    </dgm:pt>
    <dgm:pt modelId="{418267A0-77ED-43FA-8DE6-36DD0A4CDBCE}" type="parTrans" cxnId="{3F215B62-31A7-4E37-B10F-ADA31E726BF0}">
      <dgm:prSet/>
      <dgm:spPr/>
      <dgm:t>
        <a:bodyPr/>
        <a:lstStyle/>
        <a:p>
          <a:endParaRPr lang="zh-CN" altLang="en-US"/>
        </a:p>
      </dgm:t>
    </dgm:pt>
    <dgm:pt modelId="{4479210B-F2D2-4DB5-B0C7-2006339C7293}" type="sibTrans" cxnId="{3F215B62-31A7-4E37-B10F-ADA31E726BF0}">
      <dgm:prSet/>
      <dgm:spPr/>
      <dgm:t>
        <a:bodyPr/>
        <a:lstStyle/>
        <a:p>
          <a:endParaRPr lang="zh-CN" altLang="en-US"/>
        </a:p>
      </dgm:t>
    </dgm:pt>
    <dgm:pt modelId="{476CF2D3-8EA3-48A8-95CC-1EB8994C951E}">
      <dgm:prSet phldrT="[文本]"/>
      <dgm:spPr/>
      <dgm:t>
        <a:bodyPr/>
        <a:lstStyle/>
        <a:p>
          <a:r>
            <a:rPr lang="zh-CN" altLang="en-US" dirty="0"/>
            <a:t>专精牧场且养育技能</a:t>
          </a:r>
          <a:r>
            <a:rPr lang="en-US" altLang="zh-CN" dirty="0"/>
            <a:t>5</a:t>
          </a:r>
          <a:r>
            <a:rPr lang="zh-CN" altLang="en-US" dirty="0"/>
            <a:t>级</a:t>
          </a:r>
        </a:p>
      </dgm:t>
    </dgm:pt>
    <dgm:pt modelId="{4B58C29C-9184-4478-B358-AB88E2484DE5}" type="parTrans" cxnId="{CD8719E3-E188-4739-BECD-0C364CA1CF13}">
      <dgm:prSet/>
      <dgm:spPr/>
      <dgm:t>
        <a:bodyPr/>
        <a:lstStyle/>
        <a:p>
          <a:endParaRPr lang="zh-CN" altLang="en-US"/>
        </a:p>
      </dgm:t>
    </dgm:pt>
    <dgm:pt modelId="{9BDD1562-93E0-4252-8796-996C8C8B07FF}" type="sibTrans" cxnId="{CD8719E3-E188-4739-BECD-0C364CA1CF13}">
      <dgm:prSet/>
      <dgm:spPr/>
      <dgm:t>
        <a:bodyPr/>
        <a:lstStyle/>
        <a:p>
          <a:endParaRPr lang="zh-CN" altLang="en-US"/>
        </a:p>
      </dgm:t>
    </dgm:pt>
    <dgm:pt modelId="{FD97C52D-8389-4FF0-98F2-65C7ED510D7D}">
      <dgm:prSet phldrT="[文本]"/>
      <dgm:spPr/>
      <dgm:t>
        <a:bodyPr/>
        <a:lstStyle/>
        <a:p>
          <a:r>
            <a:rPr lang="zh-CN" altLang="en-US" dirty="0"/>
            <a:t>保存“青翠竹叶”</a:t>
          </a:r>
          <a:r>
            <a:rPr lang="en-US" altLang="zh-CN" dirty="0"/>
            <a:t>52</a:t>
          </a:r>
          <a:r>
            <a:rPr lang="zh-CN" altLang="en-US" dirty="0"/>
            <a:t>个</a:t>
          </a:r>
        </a:p>
      </dgm:t>
    </dgm:pt>
    <dgm:pt modelId="{E4094B26-58AE-4CF4-838E-C3A2595E6130}" type="parTrans" cxnId="{BBB0BC53-1679-466B-A404-01417114C232}">
      <dgm:prSet/>
      <dgm:spPr/>
      <dgm:t>
        <a:bodyPr/>
        <a:lstStyle/>
        <a:p>
          <a:endParaRPr lang="zh-CN" altLang="en-US"/>
        </a:p>
      </dgm:t>
    </dgm:pt>
    <dgm:pt modelId="{B4E7A3C8-36DE-437A-9DE0-598A77C98BDD}" type="sibTrans" cxnId="{BBB0BC53-1679-466B-A404-01417114C232}">
      <dgm:prSet/>
      <dgm:spPr/>
      <dgm:t>
        <a:bodyPr/>
        <a:lstStyle/>
        <a:p>
          <a:endParaRPr lang="zh-CN" altLang="en-US"/>
        </a:p>
      </dgm:t>
    </dgm:pt>
    <dgm:pt modelId="{C2A3EA8E-70DB-4135-8210-F5DF6C9825D4}">
      <dgm:prSet phldrT="[文本]"/>
      <dgm:spPr/>
      <dgm:t>
        <a:bodyPr/>
        <a:lstStyle/>
        <a:p>
          <a:r>
            <a:rPr lang="zh-CN" altLang="en-US" dirty="0"/>
            <a:t>“牧场守护兽”出现条件</a:t>
          </a:r>
        </a:p>
      </dgm:t>
    </dgm:pt>
    <dgm:pt modelId="{47B78580-D80C-4798-BA4E-D65B6655BCAF}" type="parTrans" cxnId="{119331EE-25C8-4A91-BF39-2CD097F5B5B1}">
      <dgm:prSet/>
      <dgm:spPr/>
      <dgm:t>
        <a:bodyPr/>
        <a:lstStyle/>
        <a:p>
          <a:endParaRPr lang="zh-CN" altLang="en-US"/>
        </a:p>
      </dgm:t>
    </dgm:pt>
    <dgm:pt modelId="{D2810511-4CE1-4943-A2E1-E2D5B4AB8DE6}" type="sibTrans" cxnId="{119331EE-25C8-4A91-BF39-2CD097F5B5B1}">
      <dgm:prSet/>
      <dgm:spPr/>
      <dgm:t>
        <a:bodyPr/>
        <a:lstStyle/>
        <a:p>
          <a:endParaRPr lang="zh-CN" altLang="en-US"/>
        </a:p>
      </dgm:t>
    </dgm:pt>
    <dgm:pt modelId="{AE024F49-2B7A-4548-B1C7-4D35AFAFE028}">
      <dgm:prSet phldrT="[文本]"/>
      <dgm:spPr/>
      <dgm:t>
        <a:bodyPr/>
        <a:lstStyle/>
        <a:p>
          <a:r>
            <a:rPr lang="zh-CN" altLang="en-US" dirty="0"/>
            <a:t>大于</a:t>
          </a:r>
          <a:r>
            <a:rPr lang="en-US" altLang="zh-CN" dirty="0"/>
            <a:t>30</a:t>
          </a:r>
          <a:r>
            <a:rPr lang="zh-CN" altLang="en-US" dirty="0"/>
            <a:t>个牧场好友</a:t>
          </a:r>
        </a:p>
      </dgm:t>
    </dgm:pt>
    <dgm:pt modelId="{F296D021-956A-45EE-93DC-E5FEC158A105}" type="parTrans" cxnId="{AE2AA26D-6EA0-4269-BDBB-37110118923A}">
      <dgm:prSet/>
      <dgm:spPr/>
      <dgm:t>
        <a:bodyPr/>
        <a:lstStyle/>
        <a:p>
          <a:endParaRPr lang="zh-CN" altLang="en-US"/>
        </a:p>
      </dgm:t>
    </dgm:pt>
    <dgm:pt modelId="{2B590553-3D48-4792-A55C-82D31AEED899}" type="sibTrans" cxnId="{AE2AA26D-6EA0-4269-BDBB-37110118923A}">
      <dgm:prSet/>
      <dgm:spPr/>
      <dgm:t>
        <a:bodyPr/>
        <a:lstStyle/>
        <a:p>
          <a:endParaRPr lang="zh-CN" altLang="en-US"/>
        </a:p>
      </dgm:t>
    </dgm:pt>
    <dgm:pt modelId="{B7FFD60F-40F3-47F7-9CC9-388089395D57}">
      <dgm:prSet phldrT="[文本]"/>
      <dgm:spPr/>
      <dgm:t>
        <a:bodyPr/>
        <a:lstStyle/>
        <a:p>
          <a:r>
            <a:rPr lang="zh-CN" altLang="en-US" dirty="0"/>
            <a:t>连续</a:t>
          </a:r>
          <a:r>
            <a:rPr lang="en-US" altLang="zh-CN" dirty="0"/>
            <a:t>15</a:t>
          </a:r>
          <a:r>
            <a:rPr lang="zh-CN" altLang="en-US" dirty="0"/>
            <a:t>天拜访</a:t>
          </a:r>
          <a:r>
            <a:rPr lang="en-US" altLang="zh-CN" dirty="0"/>
            <a:t>3</a:t>
          </a:r>
          <a:r>
            <a:rPr lang="zh-CN" altLang="en-US" dirty="0"/>
            <a:t>家不同牧场</a:t>
          </a:r>
        </a:p>
      </dgm:t>
    </dgm:pt>
    <dgm:pt modelId="{D9F48FCF-5C58-411C-93BA-7534C7D7052F}" type="parTrans" cxnId="{F95529AE-55F8-44AA-AE4F-F282D910143E}">
      <dgm:prSet/>
      <dgm:spPr/>
      <dgm:t>
        <a:bodyPr/>
        <a:lstStyle/>
        <a:p>
          <a:endParaRPr lang="zh-CN" altLang="en-US"/>
        </a:p>
      </dgm:t>
    </dgm:pt>
    <dgm:pt modelId="{58409F9E-E0C1-4588-854F-CF35704AE1E4}" type="sibTrans" cxnId="{F95529AE-55F8-44AA-AE4F-F282D910143E}">
      <dgm:prSet/>
      <dgm:spPr/>
      <dgm:t>
        <a:bodyPr/>
        <a:lstStyle/>
        <a:p>
          <a:endParaRPr lang="zh-CN" altLang="en-US"/>
        </a:p>
      </dgm:t>
    </dgm:pt>
    <dgm:pt modelId="{6206155A-798A-4DD8-9093-C2BBB9F49267}">
      <dgm:prSet phldrT="[文本]"/>
      <dgm:spPr/>
      <dgm:t>
        <a:bodyPr/>
        <a:lstStyle/>
        <a:p>
          <a:r>
            <a:rPr lang="zh-CN" altLang="en-US" dirty="0"/>
            <a:t>高级产出（</a:t>
          </a:r>
          <a:r>
            <a:rPr lang="en-US" altLang="zh-CN" dirty="0"/>
            <a:t>2080</a:t>
          </a:r>
          <a:r>
            <a:rPr lang="zh-CN" altLang="en-US" dirty="0"/>
            <a:t>积分</a:t>
          </a:r>
          <a:r>
            <a:rPr lang="en-US" altLang="zh-CN" dirty="0"/>
            <a:t>-1560</a:t>
          </a:r>
          <a:r>
            <a:rPr lang="zh-CN" altLang="en-US" dirty="0"/>
            <a:t>积分</a:t>
          </a:r>
          <a:r>
            <a:rPr lang="en-US" altLang="zh-CN" dirty="0"/>
            <a:t>=520</a:t>
          </a:r>
          <a:r>
            <a:rPr lang="zh-CN" altLang="en-US" dirty="0"/>
            <a:t>积分</a:t>
          </a:r>
          <a:r>
            <a:rPr lang="en-US" altLang="zh-CN" dirty="0"/>
            <a:t>/30</a:t>
          </a:r>
          <a:r>
            <a:rPr lang="zh-CN" altLang="en-US" dirty="0"/>
            <a:t>积分</a:t>
          </a:r>
          <a:r>
            <a:rPr lang="en-US" altLang="zh-CN" dirty="0"/>
            <a:t>=17.3</a:t>
          </a:r>
          <a:r>
            <a:rPr lang="zh-CN" altLang="en-US" dirty="0"/>
            <a:t>个青翠竹叶）</a:t>
          </a:r>
        </a:p>
      </dgm:t>
    </dgm:pt>
    <dgm:pt modelId="{4D5D6650-6646-4DA3-8D05-BFCDA51ECFE1}" type="parTrans" cxnId="{7E270CB2-5069-4B57-869B-9B190FA26263}">
      <dgm:prSet/>
      <dgm:spPr/>
      <dgm:t>
        <a:bodyPr/>
        <a:lstStyle/>
        <a:p>
          <a:endParaRPr lang="zh-CN" altLang="en-US"/>
        </a:p>
      </dgm:t>
    </dgm:pt>
    <dgm:pt modelId="{F84C2385-449B-4F3B-A8FB-150E8630FD62}" type="sibTrans" cxnId="{7E270CB2-5069-4B57-869B-9B190FA26263}">
      <dgm:prSet/>
      <dgm:spPr/>
      <dgm:t>
        <a:bodyPr/>
        <a:lstStyle/>
        <a:p>
          <a:endParaRPr lang="zh-CN" altLang="en-US"/>
        </a:p>
      </dgm:t>
    </dgm:pt>
    <dgm:pt modelId="{1B8C7DDC-9C3C-44A8-980A-7D42B6AF9802}">
      <dgm:prSet phldrT="[文本]"/>
      <dgm:spPr/>
      <dgm:t>
        <a:bodyPr/>
        <a:lstStyle/>
        <a:p>
          <a:r>
            <a:rPr lang="zh-CN" altLang="en-US" dirty="0"/>
            <a:t>成功：竹叶青</a:t>
          </a:r>
          <a:r>
            <a:rPr lang="en-US" altLang="zh-CN" dirty="0"/>
            <a:t>/2080</a:t>
          </a:r>
          <a:r>
            <a:rPr lang="zh-CN" altLang="en-US" dirty="0"/>
            <a:t>积分</a:t>
          </a:r>
        </a:p>
      </dgm:t>
    </dgm:pt>
    <dgm:pt modelId="{5CDD332D-F335-4A0B-A8B6-793314BBB412}" type="parTrans" cxnId="{06DC4720-5FF9-4CB3-B8A3-A3827F749927}">
      <dgm:prSet/>
      <dgm:spPr/>
      <dgm:t>
        <a:bodyPr/>
        <a:lstStyle/>
        <a:p>
          <a:endParaRPr lang="zh-CN" altLang="en-US"/>
        </a:p>
      </dgm:t>
    </dgm:pt>
    <dgm:pt modelId="{44BB728A-6046-423E-8163-B6AC7E8BB6C1}" type="sibTrans" cxnId="{06DC4720-5FF9-4CB3-B8A3-A3827F749927}">
      <dgm:prSet/>
      <dgm:spPr/>
      <dgm:t>
        <a:bodyPr/>
        <a:lstStyle/>
        <a:p>
          <a:endParaRPr lang="zh-CN" altLang="en-US"/>
        </a:p>
      </dgm:t>
    </dgm:pt>
    <dgm:pt modelId="{6EE644DD-F8DC-4F8B-8F92-557B27E91AE4}">
      <dgm:prSet phldrT="[文本]"/>
      <dgm:spPr/>
      <dgm:t>
        <a:bodyPr/>
        <a:lstStyle/>
        <a:p>
          <a:r>
            <a:rPr lang="zh-CN" altLang="en-US" dirty="0"/>
            <a:t>失败：返还数量</a:t>
          </a:r>
          <a:r>
            <a:rPr lang="en-US" altLang="zh-CN" dirty="0"/>
            <a:t>2/3</a:t>
          </a:r>
          <a:endParaRPr lang="zh-CN" altLang="en-US" dirty="0"/>
        </a:p>
      </dgm:t>
    </dgm:pt>
    <dgm:pt modelId="{8BFA2237-535E-4DF6-9F93-CE03AAFB35F9}" type="parTrans" cxnId="{F8B9260E-6626-43FE-94FB-CE31DC545D5C}">
      <dgm:prSet/>
      <dgm:spPr/>
      <dgm:t>
        <a:bodyPr/>
        <a:lstStyle/>
        <a:p>
          <a:endParaRPr lang="zh-CN" altLang="en-US"/>
        </a:p>
      </dgm:t>
    </dgm:pt>
    <dgm:pt modelId="{3E57BFC5-0294-4531-A41E-6135B8858C06}" type="sibTrans" cxnId="{F8B9260E-6626-43FE-94FB-CE31DC545D5C}">
      <dgm:prSet/>
      <dgm:spPr/>
      <dgm:t>
        <a:bodyPr/>
        <a:lstStyle/>
        <a:p>
          <a:endParaRPr lang="zh-CN" altLang="en-US"/>
        </a:p>
      </dgm:t>
    </dgm:pt>
    <dgm:pt modelId="{11A0F039-F7CF-44F8-8BF8-4C7EF107839B}" type="pres">
      <dgm:prSet presAssocID="{336B1398-188E-4EE4-B96F-B2B99F171A86}" presName="Name0" presStyleCnt="0">
        <dgm:presLayoutVars>
          <dgm:dir/>
          <dgm:animLvl val="lvl"/>
          <dgm:resizeHandles val="exact"/>
        </dgm:presLayoutVars>
      </dgm:prSet>
      <dgm:spPr/>
    </dgm:pt>
    <dgm:pt modelId="{B8026EF7-C726-464F-955D-876FB931D350}" type="pres">
      <dgm:prSet presAssocID="{6206155A-798A-4DD8-9093-C2BBB9F49267}" presName="boxAndChildren" presStyleCnt="0"/>
      <dgm:spPr/>
    </dgm:pt>
    <dgm:pt modelId="{FF0B2E78-B6F5-4B27-9A82-656C50147409}" type="pres">
      <dgm:prSet presAssocID="{6206155A-798A-4DD8-9093-C2BBB9F49267}" presName="parentTextBox" presStyleLbl="node1" presStyleIdx="0" presStyleCnt="3"/>
      <dgm:spPr/>
    </dgm:pt>
    <dgm:pt modelId="{2040E167-912F-4D51-807F-EDFCCA6C05B6}" type="pres">
      <dgm:prSet presAssocID="{6206155A-798A-4DD8-9093-C2BBB9F49267}" presName="entireBox" presStyleLbl="node1" presStyleIdx="0" presStyleCnt="3"/>
      <dgm:spPr/>
    </dgm:pt>
    <dgm:pt modelId="{836FB838-559D-44EA-9353-874B6350CBE8}" type="pres">
      <dgm:prSet presAssocID="{6206155A-798A-4DD8-9093-C2BBB9F49267}" presName="descendantBox" presStyleCnt="0"/>
      <dgm:spPr/>
    </dgm:pt>
    <dgm:pt modelId="{18384753-2F49-4345-8C36-6BD511F4DA41}" type="pres">
      <dgm:prSet presAssocID="{1B8C7DDC-9C3C-44A8-980A-7D42B6AF9802}" presName="childTextBox" presStyleLbl="fgAccFollowNode1" presStyleIdx="0" presStyleCnt="6">
        <dgm:presLayoutVars>
          <dgm:bulletEnabled val="1"/>
        </dgm:presLayoutVars>
      </dgm:prSet>
      <dgm:spPr/>
    </dgm:pt>
    <dgm:pt modelId="{6D021C7D-7B96-42FD-A116-EE92F53F3C2C}" type="pres">
      <dgm:prSet presAssocID="{6EE644DD-F8DC-4F8B-8F92-557B27E91AE4}" presName="childTextBox" presStyleLbl="fgAccFollowNode1" presStyleIdx="1" presStyleCnt="6">
        <dgm:presLayoutVars>
          <dgm:bulletEnabled val="1"/>
        </dgm:presLayoutVars>
      </dgm:prSet>
      <dgm:spPr/>
    </dgm:pt>
    <dgm:pt modelId="{736E2370-38E4-417B-B0C4-7FC2B4FC2B18}" type="pres">
      <dgm:prSet presAssocID="{D2810511-4CE1-4943-A2E1-E2D5B4AB8DE6}" presName="sp" presStyleCnt="0"/>
      <dgm:spPr/>
    </dgm:pt>
    <dgm:pt modelId="{294C676B-75B9-41A8-90D7-D5C697908553}" type="pres">
      <dgm:prSet presAssocID="{C2A3EA8E-70DB-4135-8210-F5DF6C9825D4}" presName="arrowAndChildren" presStyleCnt="0"/>
      <dgm:spPr/>
    </dgm:pt>
    <dgm:pt modelId="{AEF35360-61CB-47D3-AF42-79A965307519}" type="pres">
      <dgm:prSet presAssocID="{C2A3EA8E-70DB-4135-8210-F5DF6C9825D4}" presName="parentTextArrow" presStyleLbl="node1" presStyleIdx="0" presStyleCnt="3"/>
      <dgm:spPr/>
    </dgm:pt>
    <dgm:pt modelId="{D7A03B31-822F-4F5B-A3A7-3459550CB0B7}" type="pres">
      <dgm:prSet presAssocID="{C2A3EA8E-70DB-4135-8210-F5DF6C9825D4}" presName="arrow" presStyleLbl="node1" presStyleIdx="1" presStyleCnt="3"/>
      <dgm:spPr/>
    </dgm:pt>
    <dgm:pt modelId="{1BCF367E-DAF4-49A4-B288-CB5425563D8E}" type="pres">
      <dgm:prSet presAssocID="{C2A3EA8E-70DB-4135-8210-F5DF6C9825D4}" presName="descendantArrow" presStyleCnt="0"/>
      <dgm:spPr/>
    </dgm:pt>
    <dgm:pt modelId="{DD4E8F0E-417F-4534-9279-E11B0AF9F756}" type="pres">
      <dgm:prSet presAssocID="{AE024F49-2B7A-4548-B1C7-4D35AFAFE028}" presName="childTextArrow" presStyleLbl="fgAccFollowNode1" presStyleIdx="2" presStyleCnt="6">
        <dgm:presLayoutVars>
          <dgm:bulletEnabled val="1"/>
        </dgm:presLayoutVars>
      </dgm:prSet>
      <dgm:spPr/>
    </dgm:pt>
    <dgm:pt modelId="{A4D45161-550F-4132-AB54-05483168E627}" type="pres">
      <dgm:prSet presAssocID="{B7FFD60F-40F3-47F7-9CC9-388089395D57}" presName="childTextArrow" presStyleLbl="fgAccFollowNode1" presStyleIdx="3" presStyleCnt="6">
        <dgm:presLayoutVars>
          <dgm:bulletEnabled val="1"/>
        </dgm:presLayoutVars>
      </dgm:prSet>
      <dgm:spPr/>
    </dgm:pt>
    <dgm:pt modelId="{F01AC686-B2AF-4219-8AA8-3E1B3F7FBF73}" type="pres">
      <dgm:prSet presAssocID="{4479210B-F2D2-4DB5-B0C7-2006339C7293}" presName="sp" presStyleCnt="0"/>
      <dgm:spPr/>
    </dgm:pt>
    <dgm:pt modelId="{979A14AE-D9C1-4B73-9FF4-E489186C0C45}" type="pres">
      <dgm:prSet presAssocID="{D3FD93EF-AA8F-4F6C-AF87-BAC71939E3EC}" presName="arrowAndChildren" presStyleCnt="0"/>
      <dgm:spPr/>
    </dgm:pt>
    <dgm:pt modelId="{57087E1E-5E17-4F30-9328-259A3F620293}" type="pres">
      <dgm:prSet presAssocID="{D3FD93EF-AA8F-4F6C-AF87-BAC71939E3EC}" presName="parentTextArrow" presStyleLbl="node1" presStyleIdx="1" presStyleCnt="3"/>
      <dgm:spPr/>
    </dgm:pt>
    <dgm:pt modelId="{CBB295CC-35F7-45FD-AF5C-73E85EE8AB24}" type="pres">
      <dgm:prSet presAssocID="{D3FD93EF-AA8F-4F6C-AF87-BAC71939E3EC}" presName="arrow" presStyleLbl="node1" presStyleIdx="2" presStyleCnt="3"/>
      <dgm:spPr/>
    </dgm:pt>
    <dgm:pt modelId="{485BDC4E-0C9A-482C-BFD9-4FEECDBCEA7F}" type="pres">
      <dgm:prSet presAssocID="{D3FD93EF-AA8F-4F6C-AF87-BAC71939E3EC}" presName="descendantArrow" presStyleCnt="0"/>
      <dgm:spPr/>
    </dgm:pt>
    <dgm:pt modelId="{F174BF02-FE5D-4FF9-A971-A02F9FE89BB8}" type="pres">
      <dgm:prSet presAssocID="{476CF2D3-8EA3-48A8-95CC-1EB8994C951E}" presName="childTextArrow" presStyleLbl="fgAccFollowNode1" presStyleIdx="4" presStyleCnt="6">
        <dgm:presLayoutVars>
          <dgm:bulletEnabled val="1"/>
        </dgm:presLayoutVars>
      </dgm:prSet>
      <dgm:spPr/>
    </dgm:pt>
    <dgm:pt modelId="{27293775-94B6-4C82-9F7B-D9AD5CE6A2AD}" type="pres">
      <dgm:prSet presAssocID="{FD97C52D-8389-4FF0-98F2-65C7ED510D7D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F8B9260E-6626-43FE-94FB-CE31DC545D5C}" srcId="{6206155A-798A-4DD8-9093-C2BBB9F49267}" destId="{6EE644DD-F8DC-4F8B-8F92-557B27E91AE4}" srcOrd="1" destOrd="0" parTransId="{8BFA2237-535E-4DF6-9F93-CE03AAFB35F9}" sibTransId="{3E57BFC5-0294-4531-A41E-6135B8858C06}"/>
    <dgm:cxn modelId="{06DC4720-5FF9-4CB3-B8A3-A3827F749927}" srcId="{6206155A-798A-4DD8-9093-C2BBB9F49267}" destId="{1B8C7DDC-9C3C-44A8-980A-7D42B6AF9802}" srcOrd="0" destOrd="0" parTransId="{5CDD332D-F335-4A0B-A8B6-793314BBB412}" sibTransId="{44BB728A-6046-423E-8163-B6AC7E8BB6C1}"/>
    <dgm:cxn modelId="{3AB3F728-A97D-42A1-A56A-41AC79A05703}" type="presOf" srcId="{6206155A-798A-4DD8-9093-C2BBB9F49267}" destId="{FF0B2E78-B6F5-4B27-9A82-656C50147409}" srcOrd="0" destOrd="0" presId="urn:microsoft.com/office/officeart/2005/8/layout/process4"/>
    <dgm:cxn modelId="{04A00735-18EA-4CFD-B9F3-E6AEAE8F4B72}" type="presOf" srcId="{D3FD93EF-AA8F-4F6C-AF87-BAC71939E3EC}" destId="{57087E1E-5E17-4F30-9328-259A3F620293}" srcOrd="0" destOrd="0" presId="urn:microsoft.com/office/officeart/2005/8/layout/process4"/>
    <dgm:cxn modelId="{3F215B62-31A7-4E37-B10F-ADA31E726BF0}" srcId="{336B1398-188E-4EE4-B96F-B2B99F171A86}" destId="{D3FD93EF-AA8F-4F6C-AF87-BAC71939E3EC}" srcOrd="0" destOrd="0" parTransId="{418267A0-77ED-43FA-8DE6-36DD0A4CDBCE}" sibTransId="{4479210B-F2D2-4DB5-B0C7-2006339C7293}"/>
    <dgm:cxn modelId="{949D6A42-8D41-4C17-978C-19EFC33BFF8A}" type="presOf" srcId="{336B1398-188E-4EE4-B96F-B2B99F171A86}" destId="{11A0F039-F7CF-44F8-8BF8-4C7EF107839B}" srcOrd="0" destOrd="0" presId="urn:microsoft.com/office/officeart/2005/8/layout/process4"/>
    <dgm:cxn modelId="{97B2A766-C43B-4885-B71D-6D949A14DD81}" type="presOf" srcId="{476CF2D3-8EA3-48A8-95CC-1EB8994C951E}" destId="{F174BF02-FE5D-4FF9-A971-A02F9FE89BB8}" srcOrd="0" destOrd="0" presId="urn:microsoft.com/office/officeart/2005/8/layout/process4"/>
    <dgm:cxn modelId="{AE2AA26D-6EA0-4269-BDBB-37110118923A}" srcId="{C2A3EA8E-70DB-4135-8210-F5DF6C9825D4}" destId="{AE024F49-2B7A-4548-B1C7-4D35AFAFE028}" srcOrd="0" destOrd="0" parTransId="{F296D021-956A-45EE-93DC-E5FEC158A105}" sibTransId="{2B590553-3D48-4792-A55C-82D31AEED899}"/>
    <dgm:cxn modelId="{BF3C5170-129F-4756-97E7-5779537C9F1C}" type="presOf" srcId="{FD97C52D-8389-4FF0-98F2-65C7ED510D7D}" destId="{27293775-94B6-4C82-9F7B-D9AD5CE6A2AD}" srcOrd="0" destOrd="0" presId="urn:microsoft.com/office/officeart/2005/8/layout/process4"/>
    <dgm:cxn modelId="{BBB0BC53-1679-466B-A404-01417114C232}" srcId="{D3FD93EF-AA8F-4F6C-AF87-BAC71939E3EC}" destId="{FD97C52D-8389-4FF0-98F2-65C7ED510D7D}" srcOrd="1" destOrd="0" parTransId="{E4094B26-58AE-4CF4-838E-C3A2595E6130}" sibTransId="{B4E7A3C8-36DE-437A-9DE0-598A77C98BDD}"/>
    <dgm:cxn modelId="{2D5C9854-41A8-4E3E-80DF-21024FCA7928}" type="presOf" srcId="{D3FD93EF-AA8F-4F6C-AF87-BAC71939E3EC}" destId="{CBB295CC-35F7-45FD-AF5C-73E85EE8AB24}" srcOrd="1" destOrd="0" presId="urn:microsoft.com/office/officeart/2005/8/layout/process4"/>
    <dgm:cxn modelId="{4D677893-64D4-4EBC-91F6-2C31777E101F}" type="presOf" srcId="{C2A3EA8E-70DB-4135-8210-F5DF6C9825D4}" destId="{D7A03B31-822F-4F5B-A3A7-3459550CB0B7}" srcOrd="1" destOrd="0" presId="urn:microsoft.com/office/officeart/2005/8/layout/process4"/>
    <dgm:cxn modelId="{13966F9F-27C6-46E2-8B76-599FA2E76470}" type="presOf" srcId="{1B8C7DDC-9C3C-44A8-980A-7D42B6AF9802}" destId="{18384753-2F49-4345-8C36-6BD511F4DA41}" srcOrd="0" destOrd="0" presId="urn:microsoft.com/office/officeart/2005/8/layout/process4"/>
    <dgm:cxn modelId="{F95529AE-55F8-44AA-AE4F-F282D910143E}" srcId="{C2A3EA8E-70DB-4135-8210-F5DF6C9825D4}" destId="{B7FFD60F-40F3-47F7-9CC9-388089395D57}" srcOrd="1" destOrd="0" parTransId="{D9F48FCF-5C58-411C-93BA-7534C7D7052F}" sibTransId="{58409F9E-E0C1-4588-854F-CF35704AE1E4}"/>
    <dgm:cxn modelId="{7E270CB2-5069-4B57-869B-9B190FA26263}" srcId="{336B1398-188E-4EE4-B96F-B2B99F171A86}" destId="{6206155A-798A-4DD8-9093-C2BBB9F49267}" srcOrd="2" destOrd="0" parTransId="{4D5D6650-6646-4DA3-8D05-BFCDA51ECFE1}" sibTransId="{F84C2385-449B-4F3B-A8FB-150E8630FD62}"/>
    <dgm:cxn modelId="{FF31ABD2-84A1-49AC-8765-AE041A63B17E}" type="presOf" srcId="{AE024F49-2B7A-4548-B1C7-4D35AFAFE028}" destId="{DD4E8F0E-417F-4534-9279-E11B0AF9F756}" srcOrd="0" destOrd="0" presId="urn:microsoft.com/office/officeart/2005/8/layout/process4"/>
    <dgm:cxn modelId="{145C50DB-2C8F-4D53-B33B-7B71E0A62AFC}" type="presOf" srcId="{6206155A-798A-4DD8-9093-C2BBB9F49267}" destId="{2040E167-912F-4D51-807F-EDFCCA6C05B6}" srcOrd="1" destOrd="0" presId="urn:microsoft.com/office/officeart/2005/8/layout/process4"/>
    <dgm:cxn modelId="{01C8AFE2-C2A7-4E9C-BF75-1E42B3D240A2}" type="presOf" srcId="{6EE644DD-F8DC-4F8B-8F92-557B27E91AE4}" destId="{6D021C7D-7B96-42FD-A116-EE92F53F3C2C}" srcOrd="0" destOrd="0" presId="urn:microsoft.com/office/officeart/2005/8/layout/process4"/>
    <dgm:cxn modelId="{CD8719E3-E188-4739-BECD-0C364CA1CF13}" srcId="{D3FD93EF-AA8F-4F6C-AF87-BAC71939E3EC}" destId="{476CF2D3-8EA3-48A8-95CC-1EB8994C951E}" srcOrd="0" destOrd="0" parTransId="{4B58C29C-9184-4478-B358-AB88E2484DE5}" sibTransId="{9BDD1562-93E0-4252-8796-996C8C8B07FF}"/>
    <dgm:cxn modelId="{F2F172E6-FDA7-453F-98A2-E153359F788F}" type="presOf" srcId="{C2A3EA8E-70DB-4135-8210-F5DF6C9825D4}" destId="{AEF35360-61CB-47D3-AF42-79A965307519}" srcOrd="0" destOrd="0" presId="urn:microsoft.com/office/officeart/2005/8/layout/process4"/>
    <dgm:cxn modelId="{119331EE-25C8-4A91-BF39-2CD097F5B5B1}" srcId="{336B1398-188E-4EE4-B96F-B2B99F171A86}" destId="{C2A3EA8E-70DB-4135-8210-F5DF6C9825D4}" srcOrd="1" destOrd="0" parTransId="{47B78580-D80C-4798-BA4E-D65B6655BCAF}" sibTransId="{D2810511-4CE1-4943-A2E1-E2D5B4AB8DE6}"/>
    <dgm:cxn modelId="{057C45FD-EF94-4B3F-9F1C-C6475C8A07F9}" type="presOf" srcId="{B7FFD60F-40F3-47F7-9CC9-388089395D57}" destId="{A4D45161-550F-4132-AB54-05483168E627}" srcOrd="0" destOrd="0" presId="urn:microsoft.com/office/officeart/2005/8/layout/process4"/>
    <dgm:cxn modelId="{C7776C3B-FD78-452C-BACF-3E1C6C59C89E}" type="presParOf" srcId="{11A0F039-F7CF-44F8-8BF8-4C7EF107839B}" destId="{B8026EF7-C726-464F-955D-876FB931D350}" srcOrd="0" destOrd="0" presId="urn:microsoft.com/office/officeart/2005/8/layout/process4"/>
    <dgm:cxn modelId="{E6BD68DE-D189-4665-A119-C36BBAFD8501}" type="presParOf" srcId="{B8026EF7-C726-464F-955D-876FB931D350}" destId="{FF0B2E78-B6F5-4B27-9A82-656C50147409}" srcOrd="0" destOrd="0" presId="urn:microsoft.com/office/officeart/2005/8/layout/process4"/>
    <dgm:cxn modelId="{441C9679-B0B9-4D08-BCD9-9B7D2EB5D7E7}" type="presParOf" srcId="{B8026EF7-C726-464F-955D-876FB931D350}" destId="{2040E167-912F-4D51-807F-EDFCCA6C05B6}" srcOrd="1" destOrd="0" presId="urn:microsoft.com/office/officeart/2005/8/layout/process4"/>
    <dgm:cxn modelId="{9006B2B2-2B24-40EB-98CC-670404C298CA}" type="presParOf" srcId="{B8026EF7-C726-464F-955D-876FB931D350}" destId="{836FB838-559D-44EA-9353-874B6350CBE8}" srcOrd="2" destOrd="0" presId="urn:microsoft.com/office/officeart/2005/8/layout/process4"/>
    <dgm:cxn modelId="{91A0BEF2-AC8B-4B8E-8A86-6B6AF40A375C}" type="presParOf" srcId="{836FB838-559D-44EA-9353-874B6350CBE8}" destId="{18384753-2F49-4345-8C36-6BD511F4DA41}" srcOrd="0" destOrd="0" presId="urn:microsoft.com/office/officeart/2005/8/layout/process4"/>
    <dgm:cxn modelId="{456BA552-717C-49A0-A96A-9AD60369096F}" type="presParOf" srcId="{836FB838-559D-44EA-9353-874B6350CBE8}" destId="{6D021C7D-7B96-42FD-A116-EE92F53F3C2C}" srcOrd="1" destOrd="0" presId="urn:microsoft.com/office/officeart/2005/8/layout/process4"/>
    <dgm:cxn modelId="{69A4390C-B215-4C99-A462-3AF78893194D}" type="presParOf" srcId="{11A0F039-F7CF-44F8-8BF8-4C7EF107839B}" destId="{736E2370-38E4-417B-B0C4-7FC2B4FC2B18}" srcOrd="1" destOrd="0" presId="urn:microsoft.com/office/officeart/2005/8/layout/process4"/>
    <dgm:cxn modelId="{B8FD703E-8700-4B47-AB50-2C23C05AC42B}" type="presParOf" srcId="{11A0F039-F7CF-44F8-8BF8-4C7EF107839B}" destId="{294C676B-75B9-41A8-90D7-D5C697908553}" srcOrd="2" destOrd="0" presId="urn:microsoft.com/office/officeart/2005/8/layout/process4"/>
    <dgm:cxn modelId="{E8A1A896-DE02-4A26-B085-B68ADEB9B4A4}" type="presParOf" srcId="{294C676B-75B9-41A8-90D7-D5C697908553}" destId="{AEF35360-61CB-47D3-AF42-79A965307519}" srcOrd="0" destOrd="0" presId="urn:microsoft.com/office/officeart/2005/8/layout/process4"/>
    <dgm:cxn modelId="{FF334160-EE7C-48A3-A1BC-401FCD355B48}" type="presParOf" srcId="{294C676B-75B9-41A8-90D7-D5C697908553}" destId="{D7A03B31-822F-4F5B-A3A7-3459550CB0B7}" srcOrd="1" destOrd="0" presId="urn:microsoft.com/office/officeart/2005/8/layout/process4"/>
    <dgm:cxn modelId="{2B2E713E-D63E-49DA-8617-95DFF7A6ED49}" type="presParOf" srcId="{294C676B-75B9-41A8-90D7-D5C697908553}" destId="{1BCF367E-DAF4-49A4-B288-CB5425563D8E}" srcOrd="2" destOrd="0" presId="urn:microsoft.com/office/officeart/2005/8/layout/process4"/>
    <dgm:cxn modelId="{84D7E66B-2A68-4803-B354-884ACFC1DB93}" type="presParOf" srcId="{1BCF367E-DAF4-49A4-B288-CB5425563D8E}" destId="{DD4E8F0E-417F-4534-9279-E11B0AF9F756}" srcOrd="0" destOrd="0" presId="urn:microsoft.com/office/officeart/2005/8/layout/process4"/>
    <dgm:cxn modelId="{05A23678-C624-48DB-A738-44F365D0C542}" type="presParOf" srcId="{1BCF367E-DAF4-49A4-B288-CB5425563D8E}" destId="{A4D45161-550F-4132-AB54-05483168E627}" srcOrd="1" destOrd="0" presId="urn:microsoft.com/office/officeart/2005/8/layout/process4"/>
    <dgm:cxn modelId="{637239B0-A846-4205-92FB-74BB13C01563}" type="presParOf" srcId="{11A0F039-F7CF-44F8-8BF8-4C7EF107839B}" destId="{F01AC686-B2AF-4219-8AA8-3E1B3F7FBF73}" srcOrd="3" destOrd="0" presId="urn:microsoft.com/office/officeart/2005/8/layout/process4"/>
    <dgm:cxn modelId="{332184DB-F5BD-45B8-BE74-97D45385405E}" type="presParOf" srcId="{11A0F039-F7CF-44F8-8BF8-4C7EF107839B}" destId="{979A14AE-D9C1-4B73-9FF4-E489186C0C45}" srcOrd="4" destOrd="0" presId="urn:microsoft.com/office/officeart/2005/8/layout/process4"/>
    <dgm:cxn modelId="{E1B77F91-61D7-44E7-987B-096E3BF42F21}" type="presParOf" srcId="{979A14AE-D9C1-4B73-9FF4-E489186C0C45}" destId="{57087E1E-5E17-4F30-9328-259A3F620293}" srcOrd="0" destOrd="0" presId="urn:microsoft.com/office/officeart/2005/8/layout/process4"/>
    <dgm:cxn modelId="{91285523-B265-4B49-889D-6D3F5F5BB41B}" type="presParOf" srcId="{979A14AE-D9C1-4B73-9FF4-E489186C0C45}" destId="{CBB295CC-35F7-45FD-AF5C-73E85EE8AB24}" srcOrd="1" destOrd="0" presId="urn:microsoft.com/office/officeart/2005/8/layout/process4"/>
    <dgm:cxn modelId="{41E1F4C6-3220-472A-8C1C-289EEDFA430B}" type="presParOf" srcId="{979A14AE-D9C1-4B73-9FF4-E489186C0C45}" destId="{485BDC4E-0C9A-482C-BFD9-4FEECDBCEA7F}" srcOrd="2" destOrd="0" presId="urn:microsoft.com/office/officeart/2005/8/layout/process4"/>
    <dgm:cxn modelId="{0619DA2F-6534-4D6E-90D3-F599B9126A19}" type="presParOf" srcId="{485BDC4E-0C9A-482C-BFD9-4FEECDBCEA7F}" destId="{F174BF02-FE5D-4FF9-A971-A02F9FE89BB8}" srcOrd="0" destOrd="0" presId="urn:microsoft.com/office/officeart/2005/8/layout/process4"/>
    <dgm:cxn modelId="{252E684A-7C8A-45B2-BD9B-846EF2D11BE0}" type="presParOf" srcId="{485BDC4E-0C9A-482C-BFD9-4FEECDBCEA7F}" destId="{27293775-94B6-4C82-9F7B-D9AD5CE6A2A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E11544-990E-4952-9EBC-8AA69A7A1F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B4FDA69-22FE-472B-BDC7-FEFAE85B6946}">
      <dgm:prSet phldrT="[文本]"/>
      <dgm:spPr/>
      <dgm:t>
        <a:bodyPr/>
        <a:lstStyle/>
        <a:p>
          <a:r>
            <a:rPr lang="zh-CN" altLang="en-US" dirty="0"/>
            <a:t>清洁</a:t>
          </a:r>
        </a:p>
      </dgm:t>
    </dgm:pt>
    <dgm:pt modelId="{65B4499B-1565-49BE-9A94-09050C3CC3D5}" type="parTrans" cxnId="{80346898-5C89-4E88-B772-502BAD92DEA7}">
      <dgm:prSet/>
      <dgm:spPr/>
      <dgm:t>
        <a:bodyPr/>
        <a:lstStyle/>
        <a:p>
          <a:endParaRPr lang="zh-CN" altLang="en-US"/>
        </a:p>
      </dgm:t>
    </dgm:pt>
    <dgm:pt modelId="{CFF27EB2-04B5-459C-B06B-12EAD2CBAC54}" type="sibTrans" cxnId="{80346898-5C89-4E88-B772-502BAD92DEA7}">
      <dgm:prSet/>
      <dgm:spPr/>
      <dgm:t>
        <a:bodyPr/>
        <a:lstStyle/>
        <a:p>
          <a:endParaRPr lang="zh-CN" altLang="en-US"/>
        </a:p>
      </dgm:t>
    </dgm:pt>
    <dgm:pt modelId="{E0A99B0D-C03F-4BF0-8A1D-A22D2EAA17E7}">
      <dgm:prSet phldrT="[文本]"/>
      <dgm:spPr/>
      <dgm:t>
        <a:bodyPr/>
        <a:lstStyle/>
        <a:p>
          <a:r>
            <a:rPr lang="zh-CN" altLang="en-US" dirty="0"/>
            <a:t>清洁指数达到</a:t>
          </a:r>
          <a:r>
            <a:rPr lang="en-US" altLang="zh-CN" dirty="0"/>
            <a:t>100</a:t>
          </a:r>
          <a:endParaRPr lang="zh-CN" altLang="en-US" dirty="0"/>
        </a:p>
      </dgm:t>
    </dgm:pt>
    <dgm:pt modelId="{7A2BDA96-CB7A-4D4F-92DE-C8471CA0EB22}" type="parTrans" cxnId="{280DE027-67EA-450D-88FF-6DDC1CD45585}">
      <dgm:prSet/>
      <dgm:spPr/>
      <dgm:t>
        <a:bodyPr/>
        <a:lstStyle/>
        <a:p>
          <a:endParaRPr lang="zh-CN" altLang="en-US"/>
        </a:p>
      </dgm:t>
    </dgm:pt>
    <dgm:pt modelId="{DE895CA4-2BDE-466A-8724-0206F66B6779}" type="sibTrans" cxnId="{280DE027-67EA-450D-88FF-6DDC1CD45585}">
      <dgm:prSet/>
      <dgm:spPr/>
      <dgm:t>
        <a:bodyPr/>
        <a:lstStyle/>
        <a:p>
          <a:endParaRPr lang="zh-CN" altLang="en-US"/>
        </a:p>
      </dgm:t>
    </dgm:pt>
    <dgm:pt modelId="{80200E71-613A-4987-807E-777F34BE344D}">
      <dgm:prSet phldrT="[文本]"/>
      <dgm:spPr/>
      <dgm:t>
        <a:bodyPr/>
        <a:lstStyle/>
        <a:p>
          <a:r>
            <a:rPr lang="zh-CN" altLang="en-US" dirty="0"/>
            <a:t>喂养</a:t>
          </a:r>
        </a:p>
      </dgm:t>
    </dgm:pt>
    <dgm:pt modelId="{2AEAE19A-0C9D-4696-A186-1E1EECE46625}" type="parTrans" cxnId="{5646742A-E696-42C0-84FD-9D66634CA0B3}">
      <dgm:prSet/>
      <dgm:spPr/>
      <dgm:t>
        <a:bodyPr/>
        <a:lstStyle/>
        <a:p>
          <a:endParaRPr lang="zh-CN" altLang="en-US"/>
        </a:p>
      </dgm:t>
    </dgm:pt>
    <dgm:pt modelId="{BA8F62EC-08E4-4731-821C-2C67F9BAB1C5}" type="sibTrans" cxnId="{5646742A-E696-42C0-84FD-9D66634CA0B3}">
      <dgm:prSet/>
      <dgm:spPr/>
      <dgm:t>
        <a:bodyPr/>
        <a:lstStyle/>
        <a:p>
          <a:endParaRPr lang="zh-CN" altLang="en-US"/>
        </a:p>
      </dgm:t>
    </dgm:pt>
    <dgm:pt modelId="{00B6E97A-34AD-431C-8583-DCE36F93C841}">
      <dgm:prSet phldrT="[文本]"/>
      <dgm:spPr/>
      <dgm:t>
        <a:bodyPr/>
        <a:lstStyle/>
        <a:p>
          <a:r>
            <a:rPr lang="zh-CN" altLang="en-US" dirty="0"/>
            <a:t>饱食度推荐在</a:t>
          </a:r>
          <a:r>
            <a:rPr lang="en-US" altLang="zh-CN" dirty="0"/>
            <a:t>80~100</a:t>
          </a:r>
          <a:endParaRPr lang="zh-CN" altLang="en-US" dirty="0"/>
        </a:p>
      </dgm:t>
    </dgm:pt>
    <dgm:pt modelId="{49BE863A-45D2-4F07-B064-27D13A3A063E}" type="parTrans" cxnId="{90D43B51-E7FB-46D8-A0B2-ACF9EB254088}">
      <dgm:prSet/>
      <dgm:spPr/>
      <dgm:t>
        <a:bodyPr/>
        <a:lstStyle/>
        <a:p>
          <a:endParaRPr lang="zh-CN" altLang="en-US"/>
        </a:p>
      </dgm:t>
    </dgm:pt>
    <dgm:pt modelId="{04231F97-A3C0-41B6-BF2A-BC71B060DBA7}" type="sibTrans" cxnId="{90D43B51-E7FB-46D8-A0B2-ACF9EB254088}">
      <dgm:prSet/>
      <dgm:spPr/>
      <dgm:t>
        <a:bodyPr/>
        <a:lstStyle/>
        <a:p>
          <a:endParaRPr lang="zh-CN" altLang="en-US"/>
        </a:p>
      </dgm:t>
    </dgm:pt>
    <dgm:pt modelId="{2D068A01-8721-4F01-B330-F62771F85219}" type="pres">
      <dgm:prSet presAssocID="{04E11544-990E-4952-9EBC-8AA69A7A1FEF}" presName="linear" presStyleCnt="0">
        <dgm:presLayoutVars>
          <dgm:animLvl val="lvl"/>
          <dgm:resizeHandles val="exact"/>
        </dgm:presLayoutVars>
      </dgm:prSet>
      <dgm:spPr/>
    </dgm:pt>
    <dgm:pt modelId="{4F13FFB6-3190-4CAF-A910-36E8D228BAF4}" type="pres">
      <dgm:prSet presAssocID="{8B4FDA69-22FE-472B-BDC7-FEFAE85B694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06F6584-8FA1-48CC-923F-CE7B1F373EB0}" type="pres">
      <dgm:prSet presAssocID="{8B4FDA69-22FE-472B-BDC7-FEFAE85B6946}" presName="childText" presStyleLbl="revTx" presStyleIdx="0" presStyleCnt="2">
        <dgm:presLayoutVars>
          <dgm:bulletEnabled val="1"/>
        </dgm:presLayoutVars>
      </dgm:prSet>
      <dgm:spPr/>
    </dgm:pt>
    <dgm:pt modelId="{64E254CB-3CFA-448B-9C8A-A6C16AB781B7}" type="pres">
      <dgm:prSet presAssocID="{80200E71-613A-4987-807E-777F34BE344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D4FD07D-1099-472F-B42E-178DF05A8794}" type="pres">
      <dgm:prSet presAssocID="{80200E71-613A-4987-807E-777F34BE344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80DE027-67EA-450D-88FF-6DDC1CD45585}" srcId="{8B4FDA69-22FE-472B-BDC7-FEFAE85B6946}" destId="{E0A99B0D-C03F-4BF0-8A1D-A22D2EAA17E7}" srcOrd="0" destOrd="0" parTransId="{7A2BDA96-CB7A-4D4F-92DE-C8471CA0EB22}" sibTransId="{DE895CA4-2BDE-466A-8724-0206F66B6779}"/>
    <dgm:cxn modelId="{5646742A-E696-42C0-84FD-9D66634CA0B3}" srcId="{04E11544-990E-4952-9EBC-8AA69A7A1FEF}" destId="{80200E71-613A-4987-807E-777F34BE344D}" srcOrd="1" destOrd="0" parTransId="{2AEAE19A-0C9D-4696-A186-1E1EECE46625}" sibTransId="{BA8F62EC-08E4-4731-821C-2C67F9BAB1C5}"/>
    <dgm:cxn modelId="{1A748231-63A5-4BD0-BB4C-AB1D590E9FBB}" type="presOf" srcId="{80200E71-613A-4987-807E-777F34BE344D}" destId="{64E254CB-3CFA-448B-9C8A-A6C16AB781B7}" srcOrd="0" destOrd="0" presId="urn:microsoft.com/office/officeart/2005/8/layout/vList2"/>
    <dgm:cxn modelId="{47DFEE46-559F-4BED-894E-E0EFB76791C7}" type="presOf" srcId="{00B6E97A-34AD-431C-8583-DCE36F93C841}" destId="{2D4FD07D-1099-472F-B42E-178DF05A8794}" srcOrd="0" destOrd="0" presId="urn:microsoft.com/office/officeart/2005/8/layout/vList2"/>
    <dgm:cxn modelId="{90D43B51-E7FB-46D8-A0B2-ACF9EB254088}" srcId="{80200E71-613A-4987-807E-777F34BE344D}" destId="{00B6E97A-34AD-431C-8583-DCE36F93C841}" srcOrd="0" destOrd="0" parTransId="{49BE863A-45D2-4F07-B064-27D13A3A063E}" sibTransId="{04231F97-A3C0-41B6-BF2A-BC71B060DBA7}"/>
    <dgm:cxn modelId="{80346898-5C89-4E88-B772-502BAD92DEA7}" srcId="{04E11544-990E-4952-9EBC-8AA69A7A1FEF}" destId="{8B4FDA69-22FE-472B-BDC7-FEFAE85B6946}" srcOrd="0" destOrd="0" parTransId="{65B4499B-1565-49BE-9A94-09050C3CC3D5}" sibTransId="{CFF27EB2-04B5-459C-B06B-12EAD2CBAC54}"/>
    <dgm:cxn modelId="{EC9D9FA6-75BD-4BB3-AD9D-3D1B84752DDF}" type="presOf" srcId="{8B4FDA69-22FE-472B-BDC7-FEFAE85B6946}" destId="{4F13FFB6-3190-4CAF-A910-36E8D228BAF4}" srcOrd="0" destOrd="0" presId="urn:microsoft.com/office/officeart/2005/8/layout/vList2"/>
    <dgm:cxn modelId="{D8F489C0-B31A-4E11-9090-2F4AD8D54A1C}" type="presOf" srcId="{04E11544-990E-4952-9EBC-8AA69A7A1FEF}" destId="{2D068A01-8721-4F01-B330-F62771F85219}" srcOrd="0" destOrd="0" presId="urn:microsoft.com/office/officeart/2005/8/layout/vList2"/>
    <dgm:cxn modelId="{7964B5EE-23A7-4ACD-AED9-363A55EE5F4A}" type="presOf" srcId="{E0A99B0D-C03F-4BF0-8A1D-A22D2EAA17E7}" destId="{706F6584-8FA1-48CC-923F-CE7B1F373EB0}" srcOrd="0" destOrd="0" presId="urn:microsoft.com/office/officeart/2005/8/layout/vList2"/>
    <dgm:cxn modelId="{2E92D83A-C49B-4D43-A252-AFCE69D1BD8A}" type="presParOf" srcId="{2D068A01-8721-4F01-B330-F62771F85219}" destId="{4F13FFB6-3190-4CAF-A910-36E8D228BAF4}" srcOrd="0" destOrd="0" presId="urn:microsoft.com/office/officeart/2005/8/layout/vList2"/>
    <dgm:cxn modelId="{46574AB7-5853-4D23-AAF4-3A83E59D4A3D}" type="presParOf" srcId="{2D068A01-8721-4F01-B330-F62771F85219}" destId="{706F6584-8FA1-48CC-923F-CE7B1F373EB0}" srcOrd="1" destOrd="0" presId="urn:microsoft.com/office/officeart/2005/8/layout/vList2"/>
    <dgm:cxn modelId="{3A8543A8-AE0F-49EA-AE21-1E3001E74267}" type="presParOf" srcId="{2D068A01-8721-4F01-B330-F62771F85219}" destId="{64E254CB-3CFA-448B-9C8A-A6C16AB781B7}" srcOrd="2" destOrd="0" presId="urn:microsoft.com/office/officeart/2005/8/layout/vList2"/>
    <dgm:cxn modelId="{C2484FEB-DCD9-46F7-90AA-6BABB6F44DEA}" type="presParOf" srcId="{2D068A01-8721-4F01-B330-F62771F85219}" destId="{2D4FD07D-1099-472F-B42E-178DF05A879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EB814F-8CA6-4966-ACA4-F44AC9A9194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F04F4188-0D5A-4F58-BB23-2DD8759BAE9D}">
      <dgm:prSet phldrT="[文本]"/>
      <dgm:spPr/>
      <dgm:t>
        <a:bodyPr/>
        <a:lstStyle/>
        <a:p>
          <a:r>
            <a:rPr lang="zh-CN" altLang="en-US" dirty="0"/>
            <a:t>清洁</a:t>
          </a:r>
        </a:p>
      </dgm:t>
    </dgm:pt>
    <dgm:pt modelId="{A8111270-C780-4A07-9B5C-49B886645217}" type="parTrans" cxnId="{B5F9C7EA-E66E-417E-8BD9-31A5FA70AE2A}">
      <dgm:prSet/>
      <dgm:spPr/>
      <dgm:t>
        <a:bodyPr/>
        <a:lstStyle/>
        <a:p>
          <a:endParaRPr lang="zh-CN" altLang="en-US"/>
        </a:p>
      </dgm:t>
    </dgm:pt>
    <dgm:pt modelId="{97D83FF4-9D12-4745-8546-3FD16674D543}" type="sibTrans" cxnId="{B5F9C7EA-E66E-417E-8BD9-31A5FA70AE2A}">
      <dgm:prSet/>
      <dgm:spPr/>
      <dgm:t>
        <a:bodyPr/>
        <a:lstStyle/>
        <a:p>
          <a:endParaRPr lang="zh-CN" altLang="en-US"/>
        </a:p>
      </dgm:t>
    </dgm:pt>
    <dgm:pt modelId="{0A3E2F66-D86C-4068-BC05-C9E37FAD0AD1}">
      <dgm:prSet phldrT="[文本]"/>
      <dgm:spPr/>
      <dgm:t>
        <a:bodyPr/>
        <a:lstStyle/>
        <a:p>
          <a:r>
            <a:rPr lang="zh-CN" altLang="en-US" dirty="0"/>
            <a:t>喂养</a:t>
          </a:r>
        </a:p>
      </dgm:t>
    </dgm:pt>
    <dgm:pt modelId="{A0C58EA6-D5A1-4C69-BF53-A0B8EDBCED8D}" type="parTrans" cxnId="{63FAF9A3-4817-4431-851E-3DAC108086E8}">
      <dgm:prSet/>
      <dgm:spPr/>
      <dgm:t>
        <a:bodyPr/>
        <a:lstStyle/>
        <a:p>
          <a:endParaRPr lang="zh-CN" altLang="en-US"/>
        </a:p>
      </dgm:t>
    </dgm:pt>
    <dgm:pt modelId="{CCDD954A-FC9E-431D-BC8D-70F59B138268}" type="sibTrans" cxnId="{63FAF9A3-4817-4431-851E-3DAC108086E8}">
      <dgm:prSet/>
      <dgm:spPr/>
      <dgm:t>
        <a:bodyPr/>
        <a:lstStyle/>
        <a:p>
          <a:endParaRPr lang="zh-CN" altLang="en-US"/>
        </a:p>
      </dgm:t>
    </dgm:pt>
    <dgm:pt modelId="{50C70FD0-323C-4269-B77D-11AD8E8819B6}">
      <dgm:prSet phldrT="[文本]"/>
      <dgm:spPr/>
      <dgm:t>
        <a:bodyPr/>
        <a:lstStyle/>
        <a:p>
          <a:r>
            <a:rPr lang="zh-CN" altLang="en-US" dirty="0"/>
            <a:t>繁殖</a:t>
          </a:r>
        </a:p>
      </dgm:t>
    </dgm:pt>
    <dgm:pt modelId="{1507EFD6-E95A-4CB9-A706-F7A346C4EB2E}" type="parTrans" cxnId="{60F72DD3-92DF-4CA9-9F87-1FB77B042D19}">
      <dgm:prSet/>
      <dgm:spPr/>
      <dgm:t>
        <a:bodyPr/>
        <a:lstStyle/>
        <a:p>
          <a:endParaRPr lang="zh-CN" altLang="en-US"/>
        </a:p>
      </dgm:t>
    </dgm:pt>
    <dgm:pt modelId="{25211185-3C1C-405E-99FA-21C8E852279D}" type="sibTrans" cxnId="{60F72DD3-92DF-4CA9-9F87-1FB77B042D19}">
      <dgm:prSet/>
      <dgm:spPr/>
      <dgm:t>
        <a:bodyPr/>
        <a:lstStyle/>
        <a:p>
          <a:endParaRPr lang="zh-CN" altLang="en-US"/>
        </a:p>
      </dgm:t>
    </dgm:pt>
    <dgm:pt modelId="{AC11F444-9A93-4648-A6C5-2E1BD259AAE9}">
      <dgm:prSet phldrT="[文本]"/>
      <dgm:spPr/>
      <dgm:t>
        <a:bodyPr/>
        <a:lstStyle/>
        <a:p>
          <a:r>
            <a:rPr lang="zh-CN" altLang="en-US" dirty="0"/>
            <a:t>寻宝</a:t>
          </a:r>
        </a:p>
      </dgm:t>
    </dgm:pt>
    <dgm:pt modelId="{F5849C05-1F6D-41F0-A922-1F344E91F2E6}" type="parTrans" cxnId="{EFF0E3CE-1856-4008-8A07-87EAA04EBE76}">
      <dgm:prSet/>
      <dgm:spPr/>
      <dgm:t>
        <a:bodyPr/>
        <a:lstStyle/>
        <a:p>
          <a:endParaRPr lang="zh-CN" altLang="en-US"/>
        </a:p>
      </dgm:t>
    </dgm:pt>
    <dgm:pt modelId="{F2C59167-C8A8-46D1-B9B1-532BB668B057}" type="sibTrans" cxnId="{EFF0E3CE-1856-4008-8A07-87EAA04EBE76}">
      <dgm:prSet/>
      <dgm:spPr/>
      <dgm:t>
        <a:bodyPr/>
        <a:lstStyle/>
        <a:p>
          <a:endParaRPr lang="zh-CN" altLang="en-US"/>
        </a:p>
      </dgm:t>
    </dgm:pt>
    <dgm:pt modelId="{D8CB9B26-10C0-4099-B809-DB9F54AE1303}">
      <dgm:prSet phldrT="[文本]"/>
      <dgm:spPr/>
      <dgm:t>
        <a:bodyPr/>
        <a:lstStyle/>
        <a:p>
          <a:r>
            <a:rPr lang="zh-CN" altLang="en-US" dirty="0"/>
            <a:t>访问</a:t>
          </a:r>
        </a:p>
      </dgm:t>
    </dgm:pt>
    <dgm:pt modelId="{F8028DAC-DAEF-4F98-A319-17B1A59EA2A6}" type="parTrans" cxnId="{9426F07C-4135-4302-A7D0-0F76D780BBD7}">
      <dgm:prSet/>
      <dgm:spPr/>
      <dgm:t>
        <a:bodyPr/>
        <a:lstStyle/>
        <a:p>
          <a:endParaRPr lang="zh-CN" altLang="en-US"/>
        </a:p>
      </dgm:t>
    </dgm:pt>
    <dgm:pt modelId="{E1DA2F75-BEA7-4109-81B4-ADF552CD7245}" type="sibTrans" cxnId="{9426F07C-4135-4302-A7D0-0F76D780BBD7}">
      <dgm:prSet/>
      <dgm:spPr/>
      <dgm:t>
        <a:bodyPr/>
        <a:lstStyle/>
        <a:p>
          <a:endParaRPr lang="zh-CN" altLang="en-US"/>
        </a:p>
      </dgm:t>
    </dgm:pt>
    <dgm:pt modelId="{ACA5164F-1CBD-4C0D-B113-593844540350}" type="pres">
      <dgm:prSet presAssocID="{ECEB814F-8CA6-4966-ACA4-F44AC9A91946}" presName="cycle" presStyleCnt="0">
        <dgm:presLayoutVars>
          <dgm:dir/>
          <dgm:resizeHandles val="exact"/>
        </dgm:presLayoutVars>
      </dgm:prSet>
      <dgm:spPr/>
    </dgm:pt>
    <dgm:pt modelId="{3C459E22-FC12-43D4-BCCE-F0E2F47ACF6E}" type="pres">
      <dgm:prSet presAssocID="{F04F4188-0D5A-4F58-BB23-2DD8759BAE9D}" presName="node" presStyleLbl="node1" presStyleIdx="0" presStyleCnt="5">
        <dgm:presLayoutVars>
          <dgm:bulletEnabled val="1"/>
        </dgm:presLayoutVars>
      </dgm:prSet>
      <dgm:spPr/>
    </dgm:pt>
    <dgm:pt modelId="{CF79303E-CB90-411B-962B-36E5FF8FEDCB}" type="pres">
      <dgm:prSet presAssocID="{F04F4188-0D5A-4F58-BB23-2DD8759BAE9D}" presName="spNode" presStyleCnt="0"/>
      <dgm:spPr/>
    </dgm:pt>
    <dgm:pt modelId="{033F3001-3F45-4BDE-A75A-449D4968A332}" type="pres">
      <dgm:prSet presAssocID="{97D83FF4-9D12-4745-8546-3FD16674D543}" presName="sibTrans" presStyleLbl="sibTrans1D1" presStyleIdx="0" presStyleCnt="5"/>
      <dgm:spPr/>
    </dgm:pt>
    <dgm:pt modelId="{F943C67B-E1FE-47F9-B3B3-8917B3253552}" type="pres">
      <dgm:prSet presAssocID="{0A3E2F66-D86C-4068-BC05-C9E37FAD0AD1}" presName="node" presStyleLbl="node1" presStyleIdx="1" presStyleCnt="5">
        <dgm:presLayoutVars>
          <dgm:bulletEnabled val="1"/>
        </dgm:presLayoutVars>
      </dgm:prSet>
      <dgm:spPr/>
    </dgm:pt>
    <dgm:pt modelId="{ED37E0DF-3AC2-4EC6-AF94-897B4D53DAED}" type="pres">
      <dgm:prSet presAssocID="{0A3E2F66-D86C-4068-BC05-C9E37FAD0AD1}" presName="spNode" presStyleCnt="0"/>
      <dgm:spPr/>
    </dgm:pt>
    <dgm:pt modelId="{8A619928-71FA-45BF-AADE-4C4299771E0B}" type="pres">
      <dgm:prSet presAssocID="{CCDD954A-FC9E-431D-BC8D-70F59B138268}" presName="sibTrans" presStyleLbl="sibTrans1D1" presStyleIdx="1" presStyleCnt="5"/>
      <dgm:spPr/>
    </dgm:pt>
    <dgm:pt modelId="{877ED105-E2EF-4807-A0C8-86A9E8A4159B}" type="pres">
      <dgm:prSet presAssocID="{50C70FD0-323C-4269-B77D-11AD8E8819B6}" presName="node" presStyleLbl="node1" presStyleIdx="2" presStyleCnt="5">
        <dgm:presLayoutVars>
          <dgm:bulletEnabled val="1"/>
        </dgm:presLayoutVars>
      </dgm:prSet>
      <dgm:spPr/>
    </dgm:pt>
    <dgm:pt modelId="{EB890522-DDB7-462D-B645-D7FC385FD122}" type="pres">
      <dgm:prSet presAssocID="{50C70FD0-323C-4269-B77D-11AD8E8819B6}" presName="spNode" presStyleCnt="0"/>
      <dgm:spPr/>
    </dgm:pt>
    <dgm:pt modelId="{845CCAF4-CD8A-4A0D-9693-706EBC9882C4}" type="pres">
      <dgm:prSet presAssocID="{25211185-3C1C-405E-99FA-21C8E852279D}" presName="sibTrans" presStyleLbl="sibTrans1D1" presStyleIdx="2" presStyleCnt="5"/>
      <dgm:spPr/>
    </dgm:pt>
    <dgm:pt modelId="{9E312F09-45AB-4CD0-AF54-35DD0AF7BE91}" type="pres">
      <dgm:prSet presAssocID="{AC11F444-9A93-4648-A6C5-2E1BD259AAE9}" presName="node" presStyleLbl="node1" presStyleIdx="3" presStyleCnt="5">
        <dgm:presLayoutVars>
          <dgm:bulletEnabled val="1"/>
        </dgm:presLayoutVars>
      </dgm:prSet>
      <dgm:spPr/>
    </dgm:pt>
    <dgm:pt modelId="{A654089F-1879-49F4-8629-BA918365AB66}" type="pres">
      <dgm:prSet presAssocID="{AC11F444-9A93-4648-A6C5-2E1BD259AAE9}" presName="spNode" presStyleCnt="0"/>
      <dgm:spPr/>
    </dgm:pt>
    <dgm:pt modelId="{6CD03F7D-7603-432E-B2A4-CC367F71B3A4}" type="pres">
      <dgm:prSet presAssocID="{F2C59167-C8A8-46D1-B9B1-532BB668B057}" presName="sibTrans" presStyleLbl="sibTrans1D1" presStyleIdx="3" presStyleCnt="5"/>
      <dgm:spPr/>
    </dgm:pt>
    <dgm:pt modelId="{1BBA334E-19A9-495F-92DC-8E43A132A688}" type="pres">
      <dgm:prSet presAssocID="{D8CB9B26-10C0-4099-B809-DB9F54AE1303}" presName="node" presStyleLbl="node1" presStyleIdx="4" presStyleCnt="5">
        <dgm:presLayoutVars>
          <dgm:bulletEnabled val="1"/>
        </dgm:presLayoutVars>
      </dgm:prSet>
      <dgm:spPr/>
    </dgm:pt>
    <dgm:pt modelId="{176C3A24-1F9D-493B-87C2-2FCE0F5CAD40}" type="pres">
      <dgm:prSet presAssocID="{D8CB9B26-10C0-4099-B809-DB9F54AE1303}" presName="spNode" presStyleCnt="0"/>
      <dgm:spPr/>
    </dgm:pt>
    <dgm:pt modelId="{FC0C0E8F-77E3-480C-BA02-E73B1F9BEA3F}" type="pres">
      <dgm:prSet presAssocID="{E1DA2F75-BEA7-4109-81B4-ADF552CD7245}" presName="sibTrans" presStyleLbl="sibTrans1D1" presStyleIdx="4" presStyleCnt="5"/>
      <dgm:spPr/>
    </dgm:pt>
  </dgm:ptLst>
  <dgm:cxnLst>
    <dgm:cxn modelId="{FB869104-7BAA-4B73-8C87-FA87014219F5}" type="presOf" srcId="{E1DA2F75-BEA7-4109-81B4-ADF552CD7245}" destId="{FC0C0E8F-77E3-480C-BA02-E73B1F9BEA3F}" srcOrd="0" destOrd="0" presId="urn:microsoft.com/office/officeart/2005/8/layout/cycle6"/>
    <dgm:cxn modelId="{2A82B51A-4F79-45E1-A040-CFDC4C33887D}" type="presOf" srcId="{F04F4188-0D5A-4F58-BB23-2DD8759BAE9D}" destId="{3C459E22-FC12-43D4-BCCE-F0E2F47ACF6E}" srcOrd="0" destOrd="0" presId="urn:microsoft.com/office/officeart/2005/8/layout/cycle6"/>
    <dgm:cxn modelId="{E74F4434-1694-4D49-B417-57C5107B39F8}" type="presOf" srcId="{50C70FD0-323C-4269-B77D-11AD8E8819B6}" destId="{877ED105-E2EF-4807-A0C8-86A9E8A4159B}" srcOrd="0" destOrd="0" presId="urn:microsoft.com/office/officeart/2005/8/layout/cycle6"/>
    <dgm:cxn modelId="{4813BF70-A8D8-44BC-A6AF-D1880BDF5C10}" type="presOf" srcId="{F2C59167-C8A8-46D1-B9B1-532BB668B057}" destId="{6CD03F7D-7603-432E-B2A4-CC367F71B3A4}" srcOrd="0" destOrd="0" presId="urn:microsoft.com/office/officeart/2005/8/layout/cycle6"/>
    <dgm:cxn modelId="{4B4BD153-0E6F-432A-BCCC-34E7E13AB5AA}" type="presOf" srcId="{D8CB9B26-10C0-4099-B809-DB9F54AE1303}" destId="{1BBA334E-19A9-495F-92DC-8E43A132A688}" srcOrd="0" destOrd="0" presId="urn:microsoft.com/office/officeart/2005/8/layout/cycle6"/>
    <dgm:cxn modelId="{05AB6454-B935-4437-AE80-1F1782368FA9}" type="presOf" srcId="{ECEB814F-8CA6-4966-ACA4-F44AC9A91946}" destId="{ACA5164F-1CBD-4C0D-B113-593844540350}" srcOrd="0" destOrd="0" presId="urn:microsoft.com/office/officeart/2005/8/layout/cycle6"/>
    <dgm:cxn modelId="{9426F07C-4135-4302-A7D0-0F76D780BBD7}" srcId="{ECEB814F-8CA6-4966-ACA4-F44AC9A91946}" destId="{D8CB9B26-10C0-4099-B809-DB9F54AE1303}" srcOrd="4" destOrd="0" parTransId="{F8028DAC-DAEF-4F98-A319-17B1A59EA2A6}" sibTransId="{E1DA2F75-BEA7-4109-81B4-ADF552CD7245}"/>
    <dgm:cxn modelId="{F1A96286-1D5F-4D5B-BC8F-6AB905DCFC5E}" type="presOf" srcId="{25211185-3C1C-405E-99FA-21C8E852279D}" destId="{845CCAF4-CD8A-4A0D-9693-706EBC9882C4}" srcOrd="0" destOrd="0" presId="urn:microsoft.com/office/officeart/2005/8/layout/cycle6"/>
    <dgm:cxn modelId="{34619B88-2D1D-4384-95FD-6C80797DD3B4}" type="presOf" srcId="{AC11F444-9A93-4648-A6C5-2E1BD259AAE9}" destId="{9E312F09-45AB-4CD0-AF54-35DD0AF7BE91}" srcOrd="0" destOrd="0" presId="urn:microsoft.com/office/officeart/2005/8/layout/cycle6"/>
    <dgm:cxn modelId="{63FAF9A3-4817-4431-851E-3DAC108086E8}" srcId="{ECEB814F-8CA6-4966-ACA4-F44AC9A91946}" destId="{0A3E2F66-D86C-4068-BC05-C9E37FAD0AD1}" srcOrd="1" destOrd="0" parTransId="{A0C58EA6-D5A1-4C69-BF53-A0B8EDBCED8D}" sibTransId="{CCDD954A-FC9E-431D-BC8D-70F59B138268}"/>
    <dgm:cxn modelId="{A6611BAC-B774-4B11-9C3D-23578305158D}" type="presOf" srcId="{0A3E2F66-D86C-4068-BC05-C9E37FAD0AD1}" destId="{F943C67B-E1FE-47F9-B3B3-8917B3253552}" srcOrd="0" destOrd="0" presId="urn:microsoft.com/office/officeart/2005/8/layout/cycle6"/>
    <dgm:cxn modelId="{EFF0E3CE-1856-4008-8A07-87EAA04EBE76}" srcId="{ECEB814F-8CA6-4966-ACA4-F44AC9A91946}" destId="{AC11F444-9A93-4648-A6C5-2E1BD259AAE9}" srcOrd="3" destOrd="0" parTransId="{F5849C05-1F6D-41F0-A922-1F344E91F2E6}" sibTransId="{F2C59167-C8A8-46D1-B9B1-532BB668B057}"/>
    <dgm:cxn modelId="{60F72DD3-92DF-4CA9-9F87-1FB77B042D19}" srcId="{ECEB814F-8CA6-4966-ACA4-F44AC9A91946}" destId="{50C70FD0-323C-4269-B77D-11AD8E8819B6}" srcOrd="2" destOrd="0" parTransId="{1507EFD6-E95A-4CB9-A706-F7A346C4EB2E}" sibTransId="{25211185-3C1C-405E-99FA-21C8E852279D}"/>
    <dgm:cxn modelId="{F37365E3-0066-49FA-B4D1-35C04A8EFB5B}" type="presOf" srcId="{97D83FF4-9D12-4745-8546-3FD16674D543}" destId="{033F3001-3F45-4BDE-A75A-449D4968A332}" srcOrd="0" destOrd="0" presId="urn:microsoft.com/office/officeart/2005/8/layout/cycle6"/>
    <dgm:cxn modelId="{B5F9C7EA-E66E-417E-8BD9-31A5FA70AE2A}" srcId="{ECEB814F-8CA6-4966-ACA4-F44AC9A91946}" destId="{F04F4188-0D5A-4F58-BB23-2DD8759BAE9D}" srcOrd="0" destOrd="0" parTransId="{A8111270-C780-4A07-9B5C-49B886645217}" sibTransId="{97D83FF4-9D12-4745-8546-3FD16674D543}"/>
    <dgm:cxn modelId="{310309F5-C325-4C1D-BCA5-EF61DB18D066}" type="presOf" srcId="{CCDD954A-FC9E-431D-BC8D-70F59B138268}" destId="{8A619928-71FA-45BF-AADE-4C4299771E0B}" srcOrd="0" destOrd="0" presId="urn:microsoft.com/office/officeart/2005/8/layout/cycle6"/>
    <dgm:cxn modelId="{7BCC810B-AD57-49C4-BE39-7473973ABFBD}" type="presParOf" srcId="{ACA5164F-1CBD-4C0D-B113-593844540350}" destId="{3C459E22-FC12-43D4-BCCE-F0E2F47ACF6E}" srcOrd="0" destOrd="0" presId="urn:microsoft.com/office/officeart/2005/8/layout/cycle6"/>
    <dgm:cxn modelId="{229138AB-6222-4B86-90D7-6EE0D17A37FB}" type="presParOf" srcId="{ACA5164F-1CBD-4C0D-B113-593844540350}" destId="{CF79303E-CB90-411B-962B-36E5FF8FEDCB}" srcOrd="1" destOrd="0" presId="urn:microsoft.com/office/officeart/2005/8/layout/cycle6"/>
    <dgm:cxn modelId="{0121B687-F46F-47E1-A148-BCAF0A2D2D1A}" type="presParOf" srcId="{ACA5164F-1CBD-4C0D-B113-593844540350}" destId="{033F3001-3F45-4BDE-A75A-449D4968A332}" srcOrd="2" destOrd="0" presId="urn:microsoft.com/office/officeart/2005/8/layout/cycle6"/>
    <dgm:cxn modelId="{320821A8-72D6-4B67-8CFD-3B046607949D}" type="presParOf" srcId="{ACA5164F-1CBD-4C0D-B113-593844540350}" destId="{F943C67B-E1FE-47F9-B3B3-8917B3253552}" srcOrd="3" destOrd="0" presId="urn:microsoft.com/office/officeart/2005/8/layout/cycle6"/>
    <dgm:cxn modelId="{0A12BDEC-6144-48E0-AA2B-0CD329C56065}" type="presParOf" srcId="{ACA5164F-1CBD-4C0D-B113-593844540350}" destId="{ED37E0DF-3AC2-4EC6-AF94-897B4D53DAED}" srcOrd="4" destOrd="0" presId="urn:microsoft.com/office/officeart/2005/8/layout/cycle6"/>
    <dgm:cxn modelId="{D0AB42CC-3B2C-4CBD-8517-A3A0A57E172D}" type="presParOf" srcId="{ACA5164F-1CBD-4C0D-B113-593844540350}" destId="{8A619928-71FA-45BF-AADE-4C4299771E0B}" srcOrd="5" destOrd="0" presId="urn:microsoft.com/office/officeart/2005/8/layout/cycle6"/>
    <dgm:cxn modelId="{60226B09-62EF-4B49-9B4A-48098EFD701E}" type="presParOf" srcId="{ACA5164F-1CBD-4C0D-B113-593844540350}" destId="{877ED105-E2EF-4807-A0C8-86A9E8A4159B}" srcOrd="6" destOrd="0" presId="urn:microsoft.com/office/officeart/2005/8/layout/cycle6"/>
    <dgm:cxn modelId="{DDCDF306-5F94-4408-BF6B-5F84C41715D3}" type="presParOf" srcId="{ACA5164F-1CBD-4C0D-B113-593844540350}" destId="{EB890522-DDB7-462D-B645-D7FC385FD122}" srcOrd="7" destOrd="0" presId="urn:microsoft.com/office/officeart/2005/8/layout/cycle6"/>
    <dgm:cxn modelId="{5BA9E408-8A21-4888-979B-D8EA4D6CB338}" type="presParOf" srcId="{ACA5164F-1CBD-4C0D-B113-593844540350}" destId="{845CCAF4-CD8A-4A0D-9693-706EBC9882C4}" srcOrd="8" destOrd="0" presId="urn:microsoft.com/office/officeart/2005/8/layout/cycle6"/>
    <dgm:cxn modelId="{6E86EEC5-F545-4178-8178-32A1C616722A}" type="presParOf" srcId="{ACA5164F-1CBD-4C0D-B113-593844540350}" destId="{9E312F09-45AB-4CD0-AF54-35DD0AF7BE91}" srcOrd="9" destOrd="0" presId="urn:microsoft.com/office/officeart/2005/8/layout/cycle6"/>
    <dgm:cxn modelId="{3530BDDE-56B4-428D-AF97-B4D18A266A7C}" type="presParOf" srcId="{ACA5164F-1CBD-4C0D-B113-593844540350}" destId="{A654089F-1879-49F4-8629-BA918365AB66}" srcOrd="10" destOrd="0" presId="urn:microsoft.com/office/officeart/2005/8/layout/cycle6"/>
    <dgm:cxn modelId="{C99665D7-1AA2-43CC-9184-02820769B424}" type="presParOf" srcId="{ACA5164F-1CBD-4C0D-B113-593844540350}" destId="{6CD03F7D-7603-432E-B2A4-CC367F71B3A4}" srcOrd="11" destOrd="0" presId="urn:microsoft.com/office/officeart/2005/8/layout/cycle6"/>
    <dgm:cxn modelId="{1B0FBE66-4078-4BB9-B12A-1A024891A919}" type="presParOf" srcId="{ACA5164F-1CBD-4C0D-B113-593844540350}" destId="{1BBA334E-19A9-495F-92DC-8E43A132A688}" srcOrd="12" destOrd="0" presId="urn:microsoft.com/office/officeart/2005/8/layout/cycle6"/>
    <dgm:cxn modelId="{726A295F-A05B-4745-A987-82F074F23E93}" type="presParOf" srcId="{ACA5164F-1CBD-4C0D-B113-593844540350}" destId="{176C3A24-1F9D-493B-87C2-2FCE0F5CAD40}" srcOrd="13" destOrd="0" presId="urn:microsoft.com/office/officeart/2005/8/layout/cycle6"/>
    <dgm:cxn modelId="{EBDB231A-3464-4566-9ADE-3EBD19EB2E2D}" type="presParOf" srcId="{ACA5164F-1CBD-4C0D-B113-593844540350}" destId="{FC0C0E8F-77E3-480C-BA02-E73B1F9BEA3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3F8FFB-1140-440C-8B20-E8701BD24A7C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FE4D2CA1-5849-4B0E-9281-FE9FE43B6522}">
      <dgm:prSet phldrT="[文本]"/>
      <dgm:spPr/>
      <dgm:t>
        <a:bodyPr/>
        <a:lstStyle/>
        <a:p>
          <a:r>
            <a:rPr lang="zh-CN" altLang="en-US" dirty="0"/>
            <a:t>老年</a:t>
          </a:r>
        </a:p>
      </dgm:t>
    </dgm:pt>
    <dgm:pt modelId="{406BD53F-98B2-4DFC-9144-6B0DA35308A3}" type="parTrans" cxnId="{7A18E21D-435F-44D7-9679-FCE6E48338A1}">
      <dgm:prSet/>
      <dgm:spPr/>
      <dgm:t>
        <a:bodyPr/>
        <a:lstStyle/>
        <a:p>
          <a:endParaRPr lang="zh-CN" altLang="en-US"/>
        </a:p>
      </dgm:t>
    </dgm:pt>
    <dgm:pt modelId="{0E7ACA74-02D1-42C8-BC1C-513FA28C32D0}" type="sibTrans" cxnId="{7A18E21D-435F-44D7-9679-FCE6E48338A1}">
      <dgm:prSet/>
      <dgm:spPr/>
      <dgm:t>
        <a:bodyPr/>
        <a:lstStyle/>
        <a:p>
          <a:endParaRPr lang="zh-CN" altLang="en-US"/>
        </a:p>
      </dgm:t>
    </dgm:pt>
    <dgm:pt modelId="{78A8C86F-BC7D-432F-9B37-3BC8765485AA}">
      <dgm:prSet phldrT="[文本]"/>
      <dgm:spPr/>
      <dgm:t>
        <a:bodyPr/>
        <a:lstStyle/>
        <a:p>
          <a:r>
            <a:rPr lang="zh-CN" altLang="en-US" dirty="0"/>
            <a:t>出售</a:t>
          </a:r>
        </a:p>
      </dgm:t>
    </dgm:pt>
    <dgm:pt modelId="{836C3EBF-EE7D-4AB4-B382-90CEDCCFEDA5}" type="parTrans" cxnId="{BE0075CC-BDF1-4B8E-BD17-0C294DA6C916}">
      <dgm:prSet/>
      <dgm:spPr/>
      <dgm:t>
        <a:bodyPr/>
        <a:lstStyle/>
        <a:p>
          <a:endParaRPr lang="zh-CN" altLang="en-US"/>
        </a:p>
      </dgm:t>
    </dgm:pt>
    <dgm:pt modelId="{339FFA50-7058-47C4-9FE2-FFAC8F5328EA}" type="sibTrans" cxnId="{BE0075CC-BDF1-4B8E-BD17-0C294DA6C916}">
      <dgm:prSet/>
      <dgm:spPr/>
      <dgm:t>
        <a:bodyPr/>
        <a:lstStyle/>
        <a:p>
          <a:endParaRPr lang="zh-CN" altLang="en-US"/>
        </a:p>
      </dgm:t>
    </dgm:pt>
    <dgm:pt modelId="{DAEAAD47-89AA-49E1-8B20-098779BB5855}">
      <dgm:prSet phldrT="[文本]"/>
      <dgm:spPr/>
      <dgm:t>
        <a:bodyPr/>
        <a:lstStyle/>
        <a:p>
          <a:r>
            <a:rPr lang="zh-CN" altLang="en-US" dirty="0"/>
            <a:t>熟练</a:t>
          </a:r>
        </a:p>
      </dgm:t>
    </dgm:pt>
    <dgm:pt modelId="{FE68521A-9AAF-4A90-9080-8B84E7D615A4}" type="parTrans" cxnId="{125C4CF5-1555-42D7-8F91-BB05C9D911D9}">
      <dgm:prSet/>
      <dgm:spPr/>
      <dgm:t>
        <a:bodyPr/>
        <a:lstStyle/>
        <a:p>
          <a:endParaRPr lang="zh-CN" altLang="en-US"/>
        </a:p>
      </dgm:t>
    </dgm:pt>
    <dgm:pt modelId="{7C60F0C7-869D-494B-9993-EF28C8D8D3A1}" type="sibTrans" cxnId="{125C4CF5-1555-42D7-8F91-BB05C9D911D9}">
      <dgm:prSet/>
      <dgm:spPr/>
      <dgm:t>
        <a:bodyPr/>
        <a:lstStyle/>
        <a:p>
          <a:endParaRPr lang="zh-CN" altLang="en-US"/>
        </a:p>
      </dgm:t>
    </dgm:pt>
    <dgm:pt modelId="{227922C4-CB4D-4EE4-9780-6B0D79659CEB}" type="pres">
      <dgm:prSet presAssocID="{133F8FFB-1140-440C-8B20-E8701BD24A7C}" presName="Name0" presStyleCnt="0">
        <dgm:presLayoutVars>
          <dgm:dir/>
          <dgm:animLvl val="lvl"/>
          <dgm:resizeHandles val="exact"/>
        </dgm:presLayoutVars>
      </dgm:prSet>
      <dgm:spPr/>
    </dgm:pt>
    <dgm:pt modelId="{F64BF2AB-2EDC-4331-A140-C5213CD6F385}" type="pres">
      <dgm:prSet presAssocID="{133F8FFB-1140-440C-8B20-E8701BD24A7C}" presName="dummy" presStyleCnt="0"/>
      <dgm:spPr/>
    </dgm:pt>
    <dgm:pt modelId="{5893F9F0-A587-4FB7-A585-4AB2433DEBB5}" type="pres">
      <dgm:prSet presAssocID="{133F8FFB-1140-440C-8B20-E8701BD24A7C}" presName="linH" presStyleCnt="0"/>
      <dgm:spPr/>
    </dgm:pt>
    <dgm:pt modelId="{E75E631B-00BE-4B5E-8B58-C9EB35CD1B04}" type="pres">
      <dgm:prSet presAssocID="{133F8FFB-1140-440C-8B20-E8701BD24A7C}" presName="padding1" presStyleCnt="0"/>
      <dgm:spPr/>
    </dgm:pt>
    <dgm:pt modelId="{ED8B5664-3B29-4FF6-B5B7-41798818E417}" type="pres">
      <dgm:prSet presAssocID="{FE4D2CA1-5849-4B0E-9281-FE9FE43B6522}" presName="linV" presStyleCnt="0"/>
      <dgm:spPr/>
    </dgm:pt>
    <dgm:pt modelId="{BCDDDFCF-F03B-4939-9B02-539E8C174769}" type="pres">
      <dgm:prSet presAssocID="{FE4D2CA1-5849-4B0E-9281-FE9FE43B6522}" presName="spVertical1" presStyleCnt="0"/>
      <dgm:spPr/>
    </dgm:pt>
    <dgm:pt modelId="{4F2BFBFF-245F-447C-BE41-65D85D217076}" type="pres">
      <dgm:prSet presAssocID="{FE4D2CA1-5849-4B0E-9281-FE9FE43B6522}" presName="parTx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3A25CAF2-87C3-4705-B72A-3CF207915964}" type="pres">
      <dgm:prSet presAssocID="{FE4D2CA1-5849-4B0E-9281-FE9FE43B6522}" presName="spVertical2" presStyleCnt="0"/>
      <dgm:spPr/>
    </dgm:pt>
    <dgm:pt modelId="{07026DA9-2F24-432D-BD28-B8FEBF6BF23C}" type="pres">
      <dgm:prSet presAssocID="{FE4D2CA1-5849-4B0E-9281-FE9FE43B6522}" presName="spVertical3" presStyleCnt="0"/>
      <dgm:spPr/>
    </dgm:pt>
    <dgm:pt modelId="{E5351D4B-3150-48F2-8BA3-265AB3E9E4E5}" type="pres">
      <dgm:prSet presAssocID="{0E7ACA74-02D1-42C8-BC1C-513FA28C32D0}" presName="space" presStyleCnt="0"/>
      <dgm:spPr/>
    </dgm:pt>
    <dgm:pt modelId="{6EA5C687-9AEC-4DD6-A8E2-20D4FDB4C4BC}" type="pres">
      <dgm:prSet presAssocID="{78A8C86F-BC7D-432F-9B37-3BC8765485AA}" presName="linV" presStyleCnt="0"/>
      <dgm:spPr/>
    </dgm:pt>
    <dgm:pt modelId="{530EF28A-EA1B-49ED-BEDC-33D265A40320}" type="pres">
      <dgm:prSet presAssocID="{78A8C86F-BC7D-432F-9B37-3BC8765485AA}" presName="spVertical1" presStyleCnt="0"/>
      <dgm:spPr/>
    </dgm:pt>
    <dgm:pt modelId="{7DC151CB-114A-4687-AF9F-5110C57AC183}" type="pres">
      <dgm:prSet presAssocID="{78A8C86F-BC7D-432F-9B37-3BC8765485AA}" presName="parTx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EF3AED2C-BDC1-4B75-8A8C-C41B89BE724D}" type="pres">
      <dgm:prSet presAssocID="{78A8C86F-BC7D-432F-9B37-3BC8765485AA}" presName="spVertical2" presStyleCnt="0"/>
      <dgm:spPr/>
    </dgm:pt>
    <dgm:pt modelId="{6E5351AA-3639-4B15-8D95-402462A032CF}" type="pres">
      <dgm:prSet presAssocID="{78A8C86F-BC7D-432F-9B37-3BC8765485AA}" presName="spVertical3" presStyleCnt="0"/>
      <dgm:spPr/>
    </dgm:pt>
    <dgm:pt modelId="{C174F1CF-75C9-4A4C-B62B-CFFF11553813}" type="pres">
      <dgm:prSet presAssocID="{339FFA50-7058-47C4-9FE2-FFAC8F5328EA}" presName="space" presStyleCnt="0"/>
      <dgm:spPr/>
    </dgm:pt>
    <dgm:pt modelId="{6CFA7100-0CA1-46B3-8DBA-7BCA288E3C11}" type="pres">
      <dgm:prSet presAssocID="{DAEAAD47-89AA-49E1-8B20-098779BB5855}" presName="linV" presStyleCnt="0"/>
      <dgm:spPr/>
    </dgm:pt>
    <dgm:pt modelId="{8AA2DE79-981D-482D-99FE-C26D227C20AC}" type="pres">
      <dgm:prSet presAssocID="{DAEAAD47-89AA-49E1-8B20-098779BB5855}" presName="spVertical1" presStyleCnt="0"/>
      <dgm:spPr/>
    </dgm:pt>
    <dgm:pt modelId="{9144089F-34E3-4FA6-AF77-C8C36AA07E59}" type="pres">
      <dgm:prSet presAssocID="{DAEAAD47-89AA-49E1-8B20-098779BB5855}" presName="parTx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3703E453-CE21-4F95-99AE-91A3E56BF332}" type="pres">
      <dgm:prSet presAssocID="{DAEAAD47-89AA-49E1-8B20-098779BB5855}" presName="spVertical2" presStyleCnt="0"/>
      <dgm:spPr/>
    </dgm:pt>
    <dgm:pt modelId="{8C81B7B4-2377-435F-9B1E-FC01D7D2B12C}" type="pres">
      <dgm:prSet presAssocID="{DAEAAD47-89AA-49E1-8B20-098779BB5855}" presName="spVertical3" presStyleCnt="0"/>
      <dgm:spPr/>
    </dgm:pt>
    <dgm:pt modelId="{6DBF5678-77FC-40B4-BEE6-8D298D049894}" type="pres">
      <dgm:prSet presAssocID="{133F8FFB-1140-440C-8B20-E8701BD24A7C}" presName="padding2" presStyleCnt="0"/>
      <dgm:spPr/>
    </dgm:pt>
    <dgm:pt modelId="{3B8C5998-236A-4AC0-989B-1687DECB9B2E}" type="pres">
      <dgm:prSet presAssocID="{133F8FFB-1140-440C-8B20-E8701BD24A7C}" presName="negArrow" presStyleCnt="0"/>
      <dgm:spPr/>
    </dgm:pt>
    <dgm:pt modelId="{97B77F18-93C4-4CEB-B9E8-25681BA07D13}" type="pres">
      <dgm:prSet presAssocID="{133F8FFB-1140-440C-8B20-E8701BD24A7C}" presName="backgroundArrow" presStyleLbl="node1" presStyleIdx="0" presStyleCnt="1"/>
      <dgm:spPr/>
    </dgm:pt>
  </dgm:ptLst>
  <dgm:cxnLst>
    <dgm:cxn modelId="{7A18E21D-435F-44D7-9679-FCE6E48338A1}" srcId="{133F8FFB-1140-440C-8B20-E8701BD24A7C}" destId="{FE4D2CA1-5849-4B0E-9281-FE9FE43B6522}" srcOrd="0" destOrd="0" parTransId="{406BD53F-98B2-4DFC-9144-6B0DA35308A3}" sibTransId="{0E7ACA74-02D1-42C8-BC1C-513FA28C32D0}"/>
    <dgm:cxn modelId="{CD53977A-2D10-4E92-B1C5-4349819C98B0}" type="presOf" srcId="{133F8FFB-1140-440C-8B20-E8701BD24A7C}" destId="{227922C4-CB4D-4EE4-9780-6B0D79659CEB}" srcOrd="0" destOrd="0" presId="urn:microsoft.com/office/officeart/2005/8/layout/hProcess3"/>
    <dgm:cxn modelId="{8966EC94-4254-4BBC-A852-AAE3234CD7EA}" type="presOf" srcId="{78A8C86F-BC7D-432F-9B37-3BC8765485AA}" destId="{7DC151CB-114A-4687-AF9F-5110C57AC183}" srcOrd="0" destOrd="0" presId="urn:microsoft.com/office/officeart/2005/8/layout/hProcess3"/>
    <dgm:cxn modelId="{27BAB69B-BDCE-455E-AC1A-E568253B2A97}" type="presOf" srcId="{DAEAAD47-89AA-49E1-8B20-098779BB5855}" destId="{9144089F-34E3-4FA6-AF77-C8C36AA07E59}" srcOrd="0" destOrd="0" presId="urn:microsoft.com/office/officeart/2005/8/layout/hProcess3"/>
    <dgm:cxn modelId="{BE0075CC-BDF1-4B8E-BD17-0C294DA6C916}" srcId="{133F8FFB-1140-440C-8B20-E8701BD24A7C}" destId="{78A8C86F-BC7D-432F-9B37-3BC8765485AA}" srcOrd="1" destOrd="0" parTransId="{836C3EBF-EE7D-4AB4-B382-90CEDCCFEDA5}" sibTransId="{339FFA50-7058-47C4-9FE2-FFAC8F5328EA}"/>
    <dgm:cxn modelId="{AD6769D3-2A5C-4099-925F-64C6862CB201}" type="presOf" srcId="{FE4D2CA1-5849-4B0E-9281-FE9FE43B6522}" destId="{4F2BFBFF-245F-447C-BE41-65D85D217076}" srcOrd="0" destOrd="0" presId="urn:microsoft.com/office/officeart/2005/8/layout/hProcess3"/>
    <dgm:cxn modelId="{125C4CF5-1555-42D7-8F91-BB05C9D911D9}" srcId="{133F8FFB-1140-440C-8B20-E8701BD24A7C}" destId="{DAEAAD47-89AA-49E1-8B20-098779BB5855}" srcOrd="2" destOrd="0" parTransId="{FE68521A-9AAF-4A90-9080-8B84E7D615A4}" sibTransId="{7C60F0C7-869D-494B-9993-EF28C8D8D3A1}"/>
    <dgm:cxn modelId="{CE82AACD-0E10-4FDC-BA3E-FC85C38EEBC5}" type="presParOf" srcId="{227922C4-CB4D-4EE4-9780-6B0D79659CEB}" destId="{F64BF2AB-2EDC-4331-A140-C5213CD6F385}" srcOrd="0" destOrd="0" presId="urn:microsoft.com/office/officeart/2005/8/layout/hProcess3"/>
    <dgm:cxn modelId="{335D665F-739A-47DB-85B2-63CDAE86D923}" type="presParOf" srcId="{227922C4-CB4D-4EE4-9780-6B0D79659CEB}" destId="{5893F9F0-A587-4FB7-A585-4AB2433DEBB5}" srcOrd="1" destOrd="0" presId="urn:microsoft.com/office/officeart/2005/8/layout/hProcess3"/>
    <dgm:cxn modelId="{40C63B43-22E1-45C3-8EB4-47172576BADB}" type="presParOf" srcId="{5893F9F0-A587-4FB7-A585-4AB2433DEBB5}" destId="{E75E631B-00BE-4B5E-8B58-C9EB35CD1B04}" srcOrd="0" destOrd="0" presId="urn:microsoft.com/office/officeart/2005/8/layout/hProcess3"/>
    <dgm:cxn modelId="{D2473B13-F1BF-42BC-B34B-AC5B8BAAE69E}" type="presParOf" srcId="{5893F9F0-A587-4FB7-A585-4AB2433DEBB5}" destId="{ED8B5664-3B29-4FF6-B5B7-41798818E417}" srcOrd="1" destOrd="0" presId="urn:microsoft.com/office/officeart/2005/8/layout/hProcess3"/>
    <dgm:cxn modelId="{5D786535-0F17-4D8B-9664-F51CE3C06064}" type="presParOf" srcId="{ED8B5664-3B29-4FF6-B5B7-41798818E417}" destId="{BCDDDFCF-F03B-4939-9B02-539E8C174769}" srcOrd="0" destOrd="0" presId="urn:microsoft.com/office/officeart/2005/8/layout/hProcess3"/>
    <dgm:cxn modelId="{C0E4B291-1290-4DFB-B9AF-81418CCC8703}" type="presParOf" srcId="{ED8B5664-3B29-4FF6-B5B7-41798818E417}" destId="{4F2BFBFF-245F-447C-BE41-65D85D217076}" srcOrd="1" destOrd="0" presId="urn:microsoft.com/office/officeart/2005/8/layout/hProcess3"/>
    <dgm:cxn modelId="{06356DF2-1EEB-491D-A297-5296BEBDE72C}" type="presParOf" srcId="{ED8B5664-3B29-4FF6-B5B7-41798818E417}" destId="{3A25CAF2-87C3-4705-B72A-3CF207915964}" srcOrd="2" destOrd="0" presId="urn:microsoft.com/office/officeart/2005/8/layout/hProcess3"/>
    <dgm:cxn modelId="{B67EDDB1-6491-42AD-B8DA-8467A3763D3D}" type="presParOf" srcId="{ED8B5664-3B29-4FF6-B5B7-41798818E417}" destId="{07026DA9-2F24-432D-BD28-B8FEBF6BF23C}" srcOrd="3" destOrd="0" presId="urn:microsoft.com/office/officeart/2005/8/layout/hProcess3"/>
    <dgm:cxn modelId="{AB33DBFF-0132-449F-B07F-B687385045FA}" type="presParOf" srcId="{5893F9F0-A587-4FB7-A585-4AB2433DEBB5}" destId="{E5351D4B-3150-48F2-8BA3-265AB3E9E4E5}" srcOrd="2" destOrd="0" presId="urn:microsoft.com/office/officeart/2005/8/layout/hProcess3"/>
    <dgm:cxn modelId="{2894B8BA-4E3B-4A55-8536-4C03AB0EA718}" type="presParOf" srcId="{5893F9F0-A587-4FB7-A585-4AB2433DEBB5}" destId="{6EA5C687-9AEC-4DD6-A8E2-20D4FDB4C4BC}" srcOrd="3" destOrd="0" presId="urn:microsoft.com/office/officeart/2005/8/layout/hProcess3"/>
    <dgm:cxn modelId="{9D267319-2E09-4368-BA68-5E499493AEB3}" type="presParOf" srcId="{6EA5C687-9AEC-4DD6-A8E2-20D4FDB4C4BC}" destId="{530EF28A-EA1B-49ED-BEDC-33D265A40320}" srcOrd="0" destOrd="0" presId="urn:microsoft.com/office/officeart/2005/8/layout/hProcess3"/>
    <dgm:cxn modelId="{5AF9E5B3-D1E8-4349-BD7B-470C5D450DC0}" type="presParOf" srcId="{6EA5C687-9AEC-4DD6-A8E2-20D4FDB4C4BC}" destId="{7DC151CB-114A-4687-AF9F-5110C57AC183}" srcOrd="1" destOrd="0" presId="urn:microsoft.com/office/officeart/2005/8/layout/hProcess3"/>
    <dgm:cxn modelId="{5C043147-D1BA-4FCB-BF54-8D624F7E3DD4}" type="presParOf" srcId="{6EA5C687-9AEC-4DD6-A8E2-20D4FDB4C4BC}" destId="{EF3AED2C-BDC1-4B75-8A8C-C41B89BE724D}" srcOrd="2" destOrd="0" presId="urn:microsoft.com/office/officeart/2005/8/layout/hProcess3"/>
    <dgm:cxn modelId="{009192CE-3CA3-47A0-BF54-7056018C9D89}" type="presParOf" srcId="{6EA5C687-9AEC-4DD6-A8E2-20D4FDB4C4BC}" destId="{6E5351AA-3639-4B15-8D95-402462A032CF}" srcOrd="3" destOrd="0" presId="urn:microsoft.com/office/officeart/2005/8/layout/hProcess3"/>
    <dgm:cxn modelId="{E427CC7F-EC8B-4177-91EE-FDEDA13A6B87}" type="presParOf" srcId="{5893F9F0-A587-4FB7-A585-4AB2433DEBB5}" destId="{C174F1CF-75C9-4A4C-B62B-CFFF11553813}" srcOrd="4" destOrd="0" presId="urn:microsoft.com/office/officeart/2005/8/layout/hProcess3"/>
    <dgm:cxn modelId="{218C9DE4-3390-4AC3-8FE0-E0F900C4A4FC}" type="presParOf" srcId="{5893F9F0-A587-4FB7-A585-4AB2433DEBB5}" destId="{6CFA7100-0CA1-46B3-8DBA-7BCA288E3C11}" srcOrd="5" destOrd="0" presId="urn:microsoft.com/office/officeart/2005/8/layout/hProcess3"/>
    <dgm:cxn modelId="{A5BFEFC5-5511-4B67-8C4E-A473F2C1F44F}" type="presParOf" srcId="{6CFA7100-0CA1-46B3-8DBA-7BCA288E3C11}" destId="{8AA2DE79-981D-482D-99FE-C26D227C20AC}" srcOrd="0" destOrd="0" presId="urn:microsoft.com/office/officeart/2005/8/layout/hProcess3"/>
    <dgm:cxn modelId="{1F0EC5FD-35D3-4D92-9ADE-050D4DAEC377}" type="presParOf" srcId="{6CFA7100-0CA1-46B3-8DBA-7BCA288E3C11}" destId="{9144089F-34E3-4FA6-AF77-C8C36AA07E59}" srcOrd="1" destOrd="0" presId="urn:microsoft.com/office/officeart/2005/8/layout/hProcess3"/>
    <dgm:cxn modelId="{6D1A071C-61C0-4204-A05A-BB6D7FB9C096}" type="presParOf" srcId="{6CFA7100-0CA1-46B3-8DBA-7BCA288E3C11}" destId="{3703E453-CE21-4F95-99AE-91A3E56BF332}" srcOrd="2" destOrd="0" presId="urn:microsoft.com/office/officeart/2005/8/layout/hProcess3"/>
    <dgm:cxn modelId="{D2880A24-6135-433A-B90A-0899C31E6476}" type="presParOf" srcId="{6CFA7100-0CA1-46B3-8DBA-7BCA288E3C11}" destId="{8C81B7B4-2377-435F-9B1E-FC01D7D2B12C}" srcOrd="3" destOrd="0" presId="urn:microsoft.com/office/officeart/2005/8/layout/hProcess3"/>
    <dgm:cxn modelId="{A669A620-728C-4C33-B534-A264D5123016}" type="presParOf" srcId="{5893F9F0-A587-4FB7-A585-4AB2433DEBB5}" destId="{6DBF5678-77FC-40B4-BEE6-8D298D049894}" srcOrd="6" destOrd="0" presId="urn:microsoft.com/office/officeart/2005/8/layout/hProcess3"/>
    <dgm:cxn modelId="{75C52FDE-CAB5-4C44-8F0B-281C22A30BC4}" type="presParOf" srcId="{5893F9F0-A587-4FB7-A585-4AB2433DEBB5}" destId="{3B8C5998-236A-4AC0-989B-1687DECB9B2E}" srcOrd="7" destOrd="0" presId="urn:microsoft.com/office/officeart/2005/8/layout/hProcess3"/>
    <dgm:cxn modelId="{F683EFB6-8AA6-428B-822B-188A25A83313}" type="presParOf" srcId="{5893F9F0-A587-4FB7-A585-4AB2433DEBB5}" destId="{97B77F18-93C4-4CEB-B9E8-25681BA07D13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DA5FAF-55B4-4313-B0FB-D2447C31EE67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900" kern="1200" dirty="0"/>
            <a:t>买养出售</a:t>
          </a:r>
          <a:r>
            <a:rPr lang="en-US" altLang="zh-CN" sz="2900" kern="1200" dirty="0"/>
            <a:t>16</a:t>
          </a:r>
          <a:r>
            <a:rPr lang="zh-CN" altLang="en-US" sz="2900" kern="1200" dirty="0"/>
            <a:t>个熊猫宝宝窝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900" kern="1200" dirty="0"/>
            <a:t>养育技能珍兽宠达到五级</a:t>
          </a:r>
        </a:p>
      </dsp:txBody>
      <dsp:txXfrm rot="-5400000">
        <a:off x="2962656" y="205028"/>
        <a:ext cx="5209983" cy="1052927"/>
      </dsp:txXfrm>
    </dsp:sp>
    <dsp:sp modelId="{7F1C6224-F655-44F0-BD87-54FEC2A97663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500" kern="1200" dirty="0"/>
            <a:t>技能</a:t>
          </a:r>
        </a:p>
      </dsp:txBody>
      <dsp:txXfrm>
        <a:off x="71201" y="73410"/>
        <a:ext cx="2820254" cy="1316160"/>
      </dsp:txXfrm>
    </dsp:sp>
    <dsp:sp modelId="{EF89FAD3-94BB-41DC-A63A-856C9EE4466D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900" kern="1200" dirty="0"/>
            <a:t>购买竹叶青</a:t>
          </a:r>
          <a:r>
            <a:rPr lang="en-US" altLang="zh-CN" sz="2900" kern="1200" dirty="0"/>
            <a:t>12</a:t>
          </a:r>
          <a:r>
            <a:rPr lang="zh-CN" altLang="en-US" sz="2900" kern="1200" dirty="0"/>
            <a:t>个每天卖一个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900" kern="1200" dirty="0"/>
            <a:t>积分足够马上升级牧场规模</a:t>
          </a:r>
        </a:p>
      </dsp:txBody>
      <dsp:txXfrm rot="-5400000">
        <a:off x="2962656" y="1736518"/>
        <a:ext cx="5209983" cy="1052927"/>
      </dsp:txXfrm>
    </dsp:sp>
    <dsp:sp modelId="{8FBC3BA0-6B38-463F-B729-0629562CE783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500" kern="1200" dirty="0"/>
            <a:t>规模</a:t>
          </a:r>
        </a:p>
      </dsp:txBody>
      <dsp:txXfrm>
        <a:off x="71201" y="1604901"/>
        <a:ext cx="2820254" cy="1316160"/>
      </dsp:txXfrm>
    </dsp:sp>
    <dsp:sp modelId="{DC279EB8-92E5-4845-AE0A-CC4818C1199B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900" kern="1200" dirty="0"/>
            <a:t>通过牧场告示牌添加好友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900" kern="1200" dirty="0"/>
            <a:t>牧场好友数量必须超过</a:t>
          </a:r>
          <a:r>
            <a:rPr lang="en-US" altLang="zh-CN" sz="2900" kern="1200" dirty="0"/>
            <a:t>30</a:t>
          </a:r>
          <a:endParaRPr lang="zh-CN" altLang="en-US" sz="2900" kern="1200" dirty="0"/>
        </a:p>
      </dsp:txBody>
      <dsp:txXfrm rot="-5400000">
        <a:off x="2962656" y="3268008"/>
        <a:ext cx="5209983" cy="1052927"/>
      </dsp:txXfrm>
    </dsp:sp>
    <dsp:sp modelId="{61457D60-3E37-416F-8686-0CE966139B56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500" kern="1200" dirty="0"/>
            <a:t>好友</a:t>
          </a:r>
        </a:p>
      </dsp:txBody>
      <dsp:txXfrm>
        <a:off x="71201" y="3136391"/>
        <a:ext cx="2820254" cy="131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48EA7-163E-4AE6-AF8B-2308224683DB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gradFill rotWithShape="1">
          <a:gsLst>
            <a:gs pos="0">
              <a:schemeClr val="accent2">
                <a:shade val="38000"/>
                <a:satMod val="150000"/>
              </a:schemeClr>
            </a:gs>
            <a:gs pos="50000">
              <a:schemeClr val="accent2">
                <a:shade val="100000"/>
                <a:satMod val="100000"/>
              </a:schemeClr>
            </a:gs>
            <a:gs pos="100000">
              <a:schemeClr val="accent2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000" kern="1200" dirty="0"/>
            <a:t>走兽乐园</a:t>
          </a:r>
        </a:p>
      </dsp:txBody>
      <dsp:txXfrm rot="5400000">
        <a:off x="-1" y="1"/>
        <a:ext cx="4114800" cy="1697236"/>
      </dsp:txXfrm>
    </dsp:sp>
    <dsp:sp modelId="{B339594F-9421-4AFD-80DF-D67B2B2E1438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gradFill rotWithShape="1">
          <a:gsLst>
            <a:gs pos="0">
              <a:schemeClr val="accent2">
                <a:shade val="38000"/>
                <a:satMod val="150000"/>
              </a:schemeClr>
            </a:gs>
            <a:gs pos="50000">
              <a:schemeClr val="accent2">
                <a:shade val="100000"/>
                <a:satMod val="100000"/>
              </a:schemeClr>
            </a:gs>
            <a:gs pos="100000">
              <a:schemeClr val="accent2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000" kern="1200" dirty="0"/>
            <a:t>爬虫天地</a:t>
          </a:r>
        </a:p>
      </dsp:txBody>
      <dsp:txXfrm>
        <a:off x="4114800" y="0"/>
        <a:ext cx="4114800" cy="1697236"/>
      </dsp:txXfrm>
    </dsp:sp>
    <dsp:sp modelId="{F6BB774E-0128-402A-A475-C360FDD78608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gradFill rotWithShape="1">
          <a:gsLst>
            <a:gs pos="0">
              <a:schemeClr val="accent2">
                <a:shade val="38000"/>
                <a:satMod val="150000"/>
              </a:schemeClr>
            </a:gs>
            <a:gs pos="50000">
              <a:schemeClr val="accent2">
                <a:shade val="100000"/>
                <a:satMod val="100000"/>
              </a:schemeClr>
            </a:gs>
            <a:gs pos="100000">
              <a:schemeClr val="accent2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000" kern="1200" dirty="0"/>
            <a:t>禽鸟天堂</a:t>
          </a:r>
        </a:p>
      </dsp:txBody>
      <dsp:txXfrm rot="10800000">
        <a:off x="0" y="2828726"/>
        <a:ext cx="4114800" cy="1697236"/>
      </dsp:txXfrm>
    </dsp:sp>
    <dsp:sp modelId="{B12082B3-CA81-46D4-A17A-230D3074400C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gradFill rotWithShape="1">
          <a:gsLst>
            <a:gs pos="0">
              <a:schemeClr val="accent2">
                <a:shade val="38000"/>
                <a:satMod val="150000"/>
              </a:schemeClr>
            </a:gs>
            <a:gs pos="50000">
              <a:schemeClr val="accent2">
                <a:shade val="100000"/>
                <a:satMod val="100000"/>
              </a:schemeClr>
            </a:gs>
            <a:gs pos="100000">
              <a:schemeClr val="accent2">
                <a:shade val="38000"/>
                <a:satMod val="150000"/>
              </a:schemeClr>
            </a:gs>
          </a:gsLst>
          <a:lin ang="0" scaled="1"/>
        </a:gradFill>
        <a:ln>
          <a:noFill/>
        </a:ln>
        <a:effectLst>
          <a:outerShdw blurRad="190500" dist="78600" dir="2700000" rotWithShape="0">
            <a:srgbClr val="000000">
              <a:alpha val="3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000" kern="1200" dirty="0"/>
            <a:t>珍兽世界</a:t>
          </a:r>
        </a:p>
      </dsp:txBody>
      <dsp:txXfrm rot="-5400000">
        <a:off x="4114799" y="2828726"/>
        <a:ext cx="4114800" cy="1697236"/>
      </dsp:txXfrm>
    </dsp:sp>
    <dsp:sp modelId="{1B6C652A-5280-4534-8DF0-A951957E2D92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solidFill>
          <a:schemeClr val="accent2">
            <a:tint val="100000"/>
            <a:shade val="100000"/>
            <a:hueMod val="100000"/>
            <a:satMod val="100000"/>
          </a:schemeClr>
        </a:solidFill>
        <a:ln w="38100" cap="flat" cmpd="dbl" algn="ctr">
          <a:solidFill>
            <a:schemeClr val="lt1"/>
          </a:solidFill>
          <a:prstDash val="solid"/>
        </a:ln>
        <a:effectLst>
          <a:outerShdw blurRad="190500" dist="78600" dir="2700000" rotWithShape="0">
            <a:srgbClr val="000000">
              <a:alpha val="355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000" kern="1200" dirty="0"/>
            <a:t>专精牧场</a:t>
          </a:r>
        </a:p>
      </dsp:txBody>
      <dsp:txXfrm>
        <a:off x="2935594" y="1752471"/>
        <a:ext cx="2358410" cy="10210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0E167-912F-4D51-807F-EDFCCA6C05B6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高级产出（</a:t>
          </a:r>
          <a:r>
            <a:rPr lang="en-US" altLang="zh-CN" sz="2000" kern="1200" dirty="0"/>
            <a:t>2080</a:t>
          </a:r>
          <a:r>
            <a:rPr lang="zh-CN" altLang="en-US" sz="2000" kern="1200" dirty="0"/>
            <a:t>积分</a:t>
          </a:r>
          <a:r>
            <a:rPr lang="en-US" altLang="zh-CN" sz="2000" kern="1200" dirty="0"/>
            <a:t>-1560</a:t>
          </a:r>
          <a:r>
            <a:rPr lang="zh-CN" altLang="en-US" sz="2000" kern="1200" dirty="0"/>
            <a:t>积分</a:t>
          </a:r>
          <a:r>
            <a:rPr lang="en-US" altLang="zh-CN" sz="2000" kern="1200" dirty="0"/>
            <a:t>=520</a:t>
          </a:r>
          <a:r>
            <a:rPr lang="zh-CN" altLang="en-US" sz="2000" kern="1200" dirty="0"/>
            <a:t>积分</a:t>
          </a:r>
          <a:r>
            <a:rPr lang="en-US" altLang="zh-CN" sz="2000" kern="1200" dirty="0"/>
            <a:t>/30</a:t>
          </a:r>
          <a:r>
            <a:rPr lang="zh-CN" altLang="en-US" sz="2000" kern="1200" dirty="0"/>
            <a:t>积分</a:t>
          </a:r>
          <a:r>
            <a:rPr lang="en-US" altLang="zh-CN" sz="2000" kern="1200" dirty="0"/>
            <a:t>=17.3</a:t>
          </a:r>
          <a:r>
            <a:rPr lang="zh-CN" altLang="en-US" sz="2000" kern="1200" dirty="0"/>
            <a:t>个青翠竹叶）</a:t>
          </a:r>
        </a:p>
      </dsp:txBody>
      <dsp:txXfrm>
        <a:off x="0" y="3406931"/>
        <a:ext cx="8229600" cy="603844"/>
      </dsp:txXfrm>
    </dsp:sp>
    <dsp:sp modelId="{18384753-2F49-4345-8C36-6BD511F4DA41}">
      <dsp:nvSpPr>
        <dsp:cNvPr id="0" name=""/>
        <dsp:cNvSpPr/>
      </dsp:nvSpPr>
      <dsp:spPr>
        <a:xfrm>
          <a:off x="0" y="3988412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500" kern="1200" dirty="0"/>
            <a:t>成功：竹叶青</a:t>
          </a:r>
          <a:r>
            <a:rPr lang="en-US" altLang="zh-CN" sz="2500" kern="1200" dirty="0"/>
            <a:t>/2080</a:t>
          </a:r>
          <a:r>
            <a:rPr lang="zh-CN" altLang="en-US" sz="2500" kern="1200" dirty="0"/>
            <a:t>积分</a:t>
          </a:r>
        </a:p>
      </dsp:txBody>
      <dsp:txXfrm>
        <a:off x="0" y="3988412"/>
        <a:ext cx="4114799" cy="514386"/>
      </dsp:txXfrm>
    </dsp:sp>
    <dsp:sp modelId="{6D021C7D-7B96-42FD-A116-EE92F53F3C2C}">
      <dsp:nvSpPr>
        <dsp:cNvPr id="0" name=""/>
        <dsp:cNvSpPr/>
      </dsp:nvSpPr>
      <dsp:spPr>
        <a:xfrm>
          <a:off x="4114800" y="3988412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500" kern="1200" dirty="0"/>
            <a:t>失败：返还数量</a:t>
          </a:r>
          <a:r>
            <a:rPr lang="en-US" altLang="zh-CN" sz="2500" kern="1200" dirty="0"/>
            <a:t>2/3</a:t>
          </a:r>
          <a:endParaRPr lang="zh-CN" altLang="en-US" sz="2500" kern="1200" dirty="0"/>
        </a:p>
      </dsp:txBody>
      <dsp:txXfrm>
        <a:off x="4114800" y="3988412"/>
        <a:ext cx="4114799" cy="514386"/>
      </dsp:txXfrm>
    </dsp:sp>
    <dsp:sp modelId="{D7A03B31-822F-4F5B-A3A7-3459550CB0B7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“牧场守护兽”出现条件</a:t>
          </a:r>
        </a:p>
      </dsp:txBody>
      <dsp:txXfrm rot="-10800000">
        <a:off x="0" y="1703865"/>
        <a:ext cx="8229600" cy="603663"/>
      </dsp:txXfrm>
    </dsp:sp>
    <dsp:sp modelId="{DD4E8F0E-417F-4534-9279-E11B0AF9F756}">
      <dsp:nvSpPr>
        <dsp:cNvPr id="0" name=""/>
        <dsp:cNvSpPr/>
      </dsp:nvSpPr>
      <dsp:spPr>
        <a:xfrm>
          <a:off x="0" y="2307529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500" kern="1200" dirty="0"/>
            <a:t>大于</a:t>
          </a:r>
          <a:r>
            <a:rPr lang="en-US" altLang="zh-CN" sz="2500" kern="1200" dirty="0"/>
            <a:t>30</a:t>
          </a:r>
          <a:r>
            <a:rPr lang="zh-CN" altLang="en-US" sz="2500" kern="1200" dirty="0"/>
            <a:t>个牧场好友</a:t>
          </a:r>
        </a:p>
      </dsp:txBody>
      <dsp:txXfrm>
        <a:off x="0" y="2307529"/>
        <a:ext cx="4114799" cy="514231"/>
      </dsp:txXfrm>
    </dsp:sp>
    <dsp:sp modelId="{A4D45161-550F-4132-AB54-05483168E627}">
      <dsp:nvSpPr>
        <dsp:cNvPr id="0" name=""/>
        <dsp:cNvSpPr/>
      </dsp:nvSpPr>
      <dsp:spPr>
        <a:xfrm>
          <a:off x="4114800" y="2307529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500" kern="1200" dirty="0"/>
            <a:t>连续</a:t>
          </a:r>
          <a:r>
            <a:rPr lang="en-US" altLang="zh-CN" sz="2500" kern="1200" dirty="0"/>
            <a:t>15</a:t>
          </a:r>
          <a:r>
            <a:rPr lang="zh-CN" altLang="en-US" sz="2500" kern="1200" dirty="0"/>
            <a:t>天拜访</a:t>
          </a:r>
          <a:r>
            <a:rPr lang="en-US" altLang="zh-CN" sz="2500" kern="1200" dirty="0"/>
            <a:t>3</a:t>
          </a:r>
          <a:r>
            <a:rPr lang="zh-CN" altLang="en-US" sz="2500" kern="1200" dirty="0"/>
            <a:t>家不同牧场</a:t>
          </a:r>
        </a:p>
      </dsp:txBody>
      <dsp:txXfrm>
        <a:off x="4114800" y="2307529"/>
        <a:ext cx="4114799" cy="514231"/>
      </dsp:txXfrm>
    </dsp:sp>
    <dsp:sp modelId="{CBB295CC-35F7-45FD-AF5C-73E85EE8AB24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普通产出</a:t>
          </a:r>
          <a:r>
            <a:rPr lang="en-US" altLang="zh-CN" sz="2000" kern="1200" dirty="0"/>
            <a:t>(30</a:t>
          </a:r>
          <a:r>
            <a:rPr lang="zh-CN" altLang="en-US" sz="2000" kern="1200" dirty="0"/>
            <a:t>积分</a:t>
          </a:r>
          <a:r>
            <a:rPr lang="en-US" altLang="zh-CN" sz="2000" kern="1200" dirty="0"/>
            <a:t>*52</a:t>
          </a:r>
          <a:r>
            <a:rPr lang="zh-CN" altLang="en-US" sz="2000" kern="1200" dirty="0"/>
            <a:t>个</a:t>
          </a:r>
          <a:r>
            <a:rPr lang="en-US" altLang="zh-CN" sz="2000" kern="1200" dirty="0"/>
            <a:t>=1560</a:t>
          </a:r>
          <a:r>
            <a:rPr lang="zh-CN" altLang="en-US" sz="2000" kern="1200" dirty="0"/>
            <a:t>积分</a:t>
          </a:r>
          <a:r>
            <a:rPr lang="en-US" altLang="zh-CN" sz="2000" kern="1200" dirty="0"/>
            <a:t>)</a:t>
          </a:r>
          <a:endParaRPr lang="zh-CN" altLang="en-US" sz="2000" kern="1200" dirty="0"/>
        </a:p>
      </dsp:txBody>
      <dsp:txXfrm rot="-10800000">
        <a:off x="0" y="799"/>
        <a:ext cx="8229600" cy="603663"/>
      </dsp:txXfrm>
    </dsp:sp>
    <dsp:sp modelId="{F174BF02-FE5D-4FF9-A971-A02F9FE89BB8}">
      <dsp:nvSpPr>
        <dsp:cNvPr id="0" name=""/>
        <dsp:cNvSpPr/>
      </dsp:nvSpPr>
      <dsp:spPr>
        <a:xfrm>
          <a:off x="0" y="604463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500" kern="1200" dirty="0"/>
            <a:t>专精牧场且养育技能</a:t>
          </a:r>
          <a:r>
            <a:rPr lang="en-US" altLang="zh-CN" sz="2500" kern="1200" dirty="0"/>
            <a:t>5</a:t>
          </a:r>
          <a:r>
            <a:rPr lang="zh-CN" altLang="en-US" sz="2500" kern="1200" dirty="0"/>
            <a:t>级</a:t>
          </a:r>
        </a:p>
      </dsp:txBody>
      <dsp:txXfrm>
        <a:off x="0" y="604463"/>
        <a:ext cx="4114799" cy="514231"/>
      </dsp:txXfrm>
    </dsp:sp>
    <dsp:sp modelId="{27293775-94B6-4C82-9F7B-D9AD5CE6A2AD}">
      <dsp:nvSpPr>
        <dsp:cNvPr id="0" name=""/>
        <dsp:cNvSpPr/>
      </dsp:nvSpPr>
      <dsp:spPr>
        <a:xfrm>
          <a:off x="4114800" y="604463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500" kern="1200" dirty="0"/>
            <a:t>保存“青翠竹叶”</a:t>
          </a:r>
          <a:r>
            <a:rPr lang="en-US" altLang="zh-CN" sz="2500" kern="1200" dirty="0"/>
            <a:t>52</a:t>
          </a:r>
          <a:r>
            <a:rPr lang="zh-CN" altLang="en-US" sz="2500" kern="1200" dirty="0"/>
            <a:t>个</a:t>
          </a:r>
        </a:p>
      </dsp:txBody>
      <dsp:txXfrm>
        <a:off x="4114800" y="604463"/>
        <a:ext cx="4114799" cy="5142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3FFB6-3190-4CAF-A910-36E8D228BAF4}">
      <dsp:nvSpPr>
        <dsp:cNvPr id="0" name=""/>
        <dsp:cNvSpPr/>
      </dsp:nvSpPr>
      <dsp:spPr>
        <a:xfrm>
          <a:off x="0" y="10371"/>
          <a:ext cx="8229600" cy="13583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5400" kern="1200" dirty="0"/>
            <a:t>清洁</a:t>
          </a:r>
        </a:p>
      </dsp:txBody>
      <dsp:txXfrm>
        <a:off x="66310" y="76681"/>
        <a:ext cx="8096980" cy="1225749"/>
      </dsp:txXfrm>
    </dsp:sp>
    <dsp:sp modelId="{706F6584-8FA1-48CC-923F-CE7B1F373EB0}">
      <dsp:nvSpPr>
        <dsp:cNvPr id="0" name=""/>
        <dsp:cNvSpPr/>
      </dsp:nvSpPr>
      <dsp:spPr>
        <a:xfrm>
          <a:off x="0" y="1368741"/>
          <a:ext cx="8229600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8580" rIns="384048" bIns="68580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4200" kern="1200" dirty="0"/>
            <a:t>清洁指数达到</a:t>
          </a:r>
          <a:r>
            <a:rPr lang="en-US" altLang="zh-CN" sz="4200" kern="1200" dirty="0"/>
            <a:t>100</a:t>
          </a:r>
          <a:endParaRPr lang="zh-CN" altLang="en-US" sz="4200" kern="1200" dirty="0"/>
        </a:p>
      </dsp:txBody>
      <dsp:txXfrm>
        <a:off x="0" y="1368741"/>
        <a:ext cx="8229600" cy="894240"/>
      </dsp:txXfrm>
    </dsp:sp>
    <dsp:sp modelId="{64E254CB-3CFA-448B-9C8A-A6C16AB781B7}">
      <dsp:nvSpPr>
        <dsp:cNvPr id="0" name=""/>
        <dsp:cNvSpPr/>
      </dsp:nvSpPr>
      <dsp:spPr>
        <a:xfrm>
          <a:off x="0" y="2262981"/>
          <a:ext cx="8229600" cy="13583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5400" kern="1200" dirty="0"/>
            <a:t>喂养</a:t>
          </a:r>
        </a:p>
      </dsp:txBody>
      <dsp:txXfrm>
        <a:off x="66310" y="2329291"/>
        <a:ext cx="8096980" cy="1225749"/>
      </dsp:txXfrm>
    </dsp:sp>
    <dsp:sp modelId="{2D4FD07D-1099-472F-B42E-178DF05A8794}">
      <dsp:nvSpPr>
        <dsp:cNvPr id="0" name=""/>
        <dsp:cNvSpPr/>
      </dsp:nvSpPr>
      <dsp:spPr>
        <a:xfrm>
          <a:off x="0" y="3621351"/>
          <a:ext cx="8229600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8580" rIns="384048" bIns="68580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4200" kern="1200" dirty="0"/>
            <a:t>饱食度推荐在</a:t>
          </a:r>
          <a:r>
            <a:rPr lang="en-US" altLang="zh-CN" sz="4200" kern="1200" dirty="0"/>
            <a:t>80~100</a:t>
          </a:r>
          <a:endParaRPr lang="zh-CN" altLang="en-US" sz="4200" kern="1200" dirty="0"/>
        </a:p>
      </dsp:txBody>
      <dsp:txXfrm>
        <a:off x="0" y="3621351"/>
        <a:ext cx="8229600" cy="8942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59E22-FC12-43D4-BCCE-F0E2F47ACF6E}">
      <dsp:nvSpPr>
        <dsp:cNvPr id="0" name=""/>
        <dsp:cNvSpPr/>
      </dsp:nvSpPr>
      <dsp:spPr>
        <a:xfrm>
          <a:off x="3371403" y="736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800" kern="1200" dirty="0"/>
            <a:t>清洁</a:t>
          </a:r>
        </a:p>
      </dsp:txBody>
      <dsp:txXfrm>
        <a:off x="3418579" y="47912"/>
        <a:ext cx="1392440" cy="872063"/>
      </dsp:txXfrm>
    </dsp:sp>
    <dsp:sp modelId="{033F3001-3F45-4BDE-A75A-449D4968A332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685052" y="153092"/>
              </a:moveTo>
              <a:arcTo wR="1931434" hR="1931434" stAng="17577964" swAng="196228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3C67B-E1FE-47F9-B3B3-8917B3253552}">
      <dsp:nvSpPr>
        <dsp:cNvPr id="0" name=""/>
        <dsp:cNvSpPr/>
      </dsp:nvSpPr>
      <dsp:spPr>
        <a:xfrm>
          <a:off x="5208306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800" kern="1200" dirty="0"/>
            <a:t>喂养</a:t>
          </a:r>
        </a:p>
      </dsp:txBody>
      <dsp:txXfrm>
        <a:off x="5255482" y="1382500"/>
        <a:ext cx="1392440" cy="872063"/>
      </dsp:txXfrm>
    </dsp:sp>
    <dsp:sp modelId="{8A619928-71FA-45BF-AADE-4C4299771E0B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60210" y="1830145"/>
              </a:moveTo>
              <a:arcTo wR="1931434" hR="1931434" stAng="21419634" swAng="219687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ED105-E2EF-4807-A0C8-86A9E8A4159B}">
      <dsp:nvSpPr>
        <dsp:cNvPr id="0" name=""/>
        <dsp:cNvSpPr/>
      </dsp:nvSpPr>
      <dsp:spPr>
        <a:xfrm>
          <a:off x="4506671" y="349473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800" kern="1200" dirty="0"/>
            <a:t>繁殖</a:t>
          </a:r>
        </a:p>
      </dsp:txBody>
      <dsp:txXfrm>
        <a:off x="4553847" y="3541909"/>
        <a:ext cx="1392440" cy="872063"/>
      </dsp:txXfrm>
    </dsp:sp>
    <dsp:sp modelId="{845CCAF4-CD8A-4A0D-9693-706EBC9882C4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315628" y="3824271"/>
              </a:moveTo>
              <a:arcTo wR="1931434" hR="1931434" stAng="4711583" swAng="137683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12F09-45AB-4CD0-AF54-35DD0AF7BE91}">
      <dsp:nvSpPr>
        <dsp:cNvPr id="0" name=""/>
        <dsp:cNvSpPr/>
      </dsp:nvSpPr>
      <dsp:spPr>
        <a:xfrm>
          <a:off x="2236135" y="349473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800" kern="1200" dirty="0"/>
            <a:t>寻宝</a:t>
          </a:r>
        </a:p>
      </dsp:txBody>
      <dsp:txXfrm>
        <a:off x="2283311" y="3541909"/>
        <a:ext cx="1392440" cy="872063"/>
      </dsp:txXfrm>
    </dsp:sp>
    <dsp:sp modelId="{6CD03F7D-7603-432E-B2A4-CC367F71B3A4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22859" y="3000510"/>
              </a:moveTo>
              <a:arcTo wR="1931434" hR="1931434" stAng="8783493" swAng="219687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A334E-19A9-495F-92DC-8E43A132A688}">
      <dsp:nvSpPr>
        <dsp:cNvPr id="0" name=""/>
        <dsp:cNvSpPr/>
      </dsp:nvSpPr>
      <dsp:spPr>
        <a:xfrm>
          <a:off x="1534500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800" kern="1200" dirty="0"/>
            <a:t>访问</a:t>
          </a:r>
        </a:p>
      </dsp:txBody>
      <dsp:txXfrm>
        <a:off x="1581676" y="1382500"/>
        <a:ext cx="1392440" cy="872063"/>
      </dsp:txXfrm>
    </dsp:sp>
    <dsp:sp modelId="{FC0C0E8F-77E3-480C-BA02-E73B1F9BEA3F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36435" y="842205"/>
              </a:moveTo>
              <a:arcTo wR="1931434" hR="1931434" stAng="12859756" swAng="196228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77F18-93C4-4CEB-B9E8-25681BA07D13}">
      <dsp:nvSpPr>
        <dsp:cNvPr id="0" name=""/>
        <dsp:cNvSpPr/>
      </dsp:nvSpPr>
      <dsp:spPr>
        <a:xfrm>
          <a:off x="0" y="30981"/>
          <a:ext cx="8229600" cy="4464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44089F-34E3-4FA6-AF77-C8C36AA07E59}">
      <dsp:nvSpPr>
        <dsp:cNvPr id="0" name=""/>
        <dsp:cNvSpPr/>
      </dsp:nvSpPr>
      <dsp:spPr>
        <a:xfrm>
          <a:off x="5423579" y="1146981"/>
          <a:ext cx="1983060" cy="223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29920" rIns="0" bIns="6299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200" kern="1200" dirty="0"/>
            <a:t>熟练</a:t>
          </a:r>
        </a:p>
      </dsp:txBody>
      <dsp:txXfrm>
        <a:off x="5423579" y="1146981"/>
        <a:ext cx="1983060" cy="2232000"/>
      </dsp:txXfrm>
    </dsp:sp>
    <dsp:sp modelId="{7DC151CB-114A-4687-AF9F-5110C57AC183}">
      <dsp:nvSpPr>
        <dsp:cNvPr id="0" name=""/>
        <dsp:cNvSpPr/>
      </dsp:nvSpPr>
      <dsp:spPr>
        <a:xfrm>
          <a:off x="3043907" y="1146981"/>
          <a:ext cx="1983060" cy="223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29920" rIns="0" bIns="6299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200" kern="1200" dirty="0"/>
            <a:t>出售</a:t>
          </a:r>
        </a:p>
      </dsp:txBody>
      <dsp:txXfrm>
        <a:off x="3043907" y="1146981"/>
        <a:ext cx="1983060" cy="2232000"/>
      </dsp:txXfrm>
    </dsp:sp>
    <dsp:sp modelId="{4F2BFBFF-245F-447C-BE41-65D85D217076}">
      <dsp:nvSpPr>
        <dsp:cNvPr id="0" name=""/>
        <dsp:cNvSpPr/>
      </dsp:nvSpPr>
      <dsp:spPr>
        <a:xfrm>
          <a:off x="664234" y="1146981"/>
          <a:ext cx="1983060" cy="223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29920" rIns="0" bIns="6299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6200" kern="1200" dirty="0"/>
            <a:t>老年</a:t>
          </a:r>
        </a:p>
      </dsp:txBody>
      <dsp:txXfrm>
        <a:off x="664234" y="1146981"/>
        <a:ext cx="1983060" cy="223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40000"/>
          </a:blip>
          <a:stretch>
            <a:fillRect/>
          </a:stretch>
        </p:blipFill>
        <p:spPr>
          <a:xfrm>
            <a:off x="1" y="5214950"/>
            <a:ext cx="1472173" cy="16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1733" y="2759581"/>
            <a:ext cx="6100534" cy="1740989"/>
          </a:xfrm>
        </p:spPr>
        <p:txBody>
          <a:bodyPr anchor="t"/>
          <a:lstStyle>
            <a:lvl1pPr marL="0" indent="0" algn="ctr">
              <a:buNone/>
              <a:defRPr lang="zh-CN" altLang="en-US" dirty="0"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151A-D378-43CE-BBCD-91F846B2B7D0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FA14-6230-4D7E-BD25-3DF1F5021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8526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00176"/>
            <a:ext cx="8229600" cy="4714907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151A-D378-43CE-BBCD-91F846B2B7D0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FA14-6230-4D7E-BD25-3DF1F50217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660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38"/>
            <a:ext cx="1400156" cy="5940444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58006" cy="5940444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151A-D378-43CE-BBCD-91F846B2B7D0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FA14-6230-4D7E-BD25-3DF1F50217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433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151A-D378-43CE-BBCD-91F846B2B7D0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FA14-6230-4D7E-BD25-3DF1F50217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1008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1433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643182"/>
            <a:ext cx="7772400" cy="1500187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151A-D378-43CE-BBCD-91F846B2B7D0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FA14-6230-4D7E-BD25-3DF1F50217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7480636" y="0"/>
            <a:ext cx="1663364" cy="2357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52553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55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151A-D378-43CE-BBCD-91F846B2B7D0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FA14-6230-4D7E-BD25-3DF1F50217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303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6408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151A-D378-43CE-BBCD-91F846B2B7D0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FA14-6230-4D7E-BD25-3DF1F50217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535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151A-D378-43CE-BBCD-91F846B2B7D0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FA14-6230-4D7E-BD25-3DF1F50217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159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151A-D378-43CE-BBCD-91F846B2B7D0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FA14-6230-4D7E-BD25-3DF1F50217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394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73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175" y="5357826"/>
            <a:ext cx="8226225" cy="768028"/>
          </a:xfrm>
        </p:spPr>
        <p:txBody>
          <a:bodyPr anchor="ctr"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428604"/>
            <a:ext cx="5111750" cy="48577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6" y="1357298"/>
            <a:ext cx="3008313" cy="3929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151A-D378-43CE-BBCD-91F846B2B7D0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FA14-6230-4D7E-BD25-3DF1F50217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159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1015" y="1000108"/>
            <a:ext cx="7452360" cy="5214974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0" y="6243633"/>
            <a:ext cx="3180375" cy="614367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492878"/>
            <a:ext cx="1676384" cy="365125"/>
          </a:xfrm>
        </p:spPr>
        <p:txBody>
          <a:bodyPr/>
          <a:lstStyle/>
          <a:p>
            <a:fld id="{B3AA151A-D378-43CE-BBCD-91F846B2B7D0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85984" y="6492876"/>
            <a:ext cx="2643206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83073" y="5347005"/>
            <a:ext cx="871200" cy="8712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D76DFA14-6230-4D7E-BD25-3DF1F50217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173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3AA151A-D378-43CE-BBCD-91F846B2B7D0}" type="datetimeFigureOut">
              <a:rPr lang="zh-CN" altLang="en-US" smtClean="0"/>
              <a:t>2020/3/27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76DFA14-6230-4D7E-BD25-3DF1F5021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26112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zh-CN" altLang="en-US" sz="4400" b="0" kern="1200" spc="50" dirty="0">
          <a:ln w="12700">
            <a:noFill/>
            <a:prstDash val="solid"/>
          </a:ln>
          <a:solidFill>
            <a:schemeClr val="accent4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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3C9FB8-AFC6-4C2D-8719-B0668F3FA4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熊猫计划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EB142A5-645A-43D9-85DC-621797179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梦幻西游</a:t>
            </a:r>
            <a:r>
              <a:rPr lang="en-US" altLang="zh-CN" dirty="0"/>
              <a:t>》</a:t>
            </a:r>
            <a:r>
              <a:rPr lang="zh-CN" altLang="en-US" dirty="0"/>
              <a:t>电脑版</a:t>
            </a:r>
          </a:p>
        </p:txBody>
      </p:sp>
    </p:spTree>
    <p:extLst>
      <p:ext uri="{BB962C8B-B14F-4D97-AF65-F5344CB8AC3E}">
        <p14:creationId xmlns:p14="http://schemas.microsoft.com/office/powerpoint/2010/main" val="3126846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6400188D-EDB2-4EAB-BDF2-4F9F8E42D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问：为什么需要养育技能达到</a:t>
            </a:r>
            <a:r>
              <a:rPr lang="en-US" altLang="zh-CN" dirty="0"/>
              <a:t>5</a:t>
            </a:r>
            <a:r>
              <a:rPr lang="zh-CN" altLang="en-US" dirty="0"/>
              <a:t>级？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DDBC5D1-0707-40C4-B502-4B9DC8FFD8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梦幻西游</a:t>
            </a:r>
            <a:r>
              <a:rPr lang="en-US" altLang="zh-CN" dirty="0"/>
              <a:t>》</a:t>
            </a:r>
            <a:r>
              <a:rPr lang="zh-CN" altLang="en-US" dirty="0"/>
              <a:t>电脑版</a:t>
            </a:r>
          </a:p>
        </p:txBody>
      </p:sp>
    </p:spTree>
    <p:extLst>
      <p:ext uri="{BB962C8B-B14F-4D97-AF65-F5344CB8AC3E}">
        <p14:creationId xmlns:p14="http://schemas.microsoft.com/office/powerpoint/2010/main" val="102474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D4F231-1C9E-44B6-8C01-FD1CCF682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781094E0-E14E-432A-A250-07DD47C639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8686800" cy="6786563"/>
          </a:xfrm>
        </p:spPr>
      </p:pic>
    </p:spTree>
    <p:extLst>
      <p:ext uri="{BB962C8B-B14F-4D97-AF65-F5344CB8AC3E}">
        <p14:creationId xmlns:p14="http://schemas.microsoft.com/office/powerpoint/2010/main" val="2310542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DFE178-37E0-4526-9067-A6D626A7A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养育技能</a:t>
            </a:r>
            <a:r>
              <a:rPr lang="en-US" altLang="zh-CN" dirty="0"/>
              <a:t>5</a:t>
            </a:r>
            <a:r>
              <a:rPr lang="zh-CN" altLang="en-US" dirty="0"/>
              <a:t>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37E3F6-F289-4BDF-A2AD-D9B8DF59D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养育技能</a:t>
            </a:r>
            <a:r>
              <a:rPr lang="en-US" altLang="zh-CN" dirty="0"/>
              <a:t>5</a:t>
            </a:r>
            <a:r>
              <a:rPr lang="zh-CN" altLang="en-US" dirty="0"/>
              <a:t>级为最高级</a:t>
            </a:r>
            <a:endParaRPr lang="en-US" altLang="zh-CN" dirty="0"/>
          </a:p>
          <a:p>
            <a:r>
              <a:rPr lang="zh-CN" altLang="en-US" dirty="0"/>
              <a:t>高级牧场升专精牧场，必须相应的养育技能达到</a:t>
            </a:r>
            <a:r>
              <a:rPr lang="en-US" altLang="zh-CN" dirty="0"/>
              <a:t>5</a:t>
            </a:r>
            <a:r>
              <a:rPr lang="zh-CN" altLang="en-US" dirty="0"/>
              <a:t>级，才能将“高级牧场”升级为“专精牧场”。</a:t>
            </a:r>
            <a:endParaRPr lang="en-US" altLang="zh-CN" dirty="0"/>
          </a:p>
          <a:p>
            <a:r>
              <a:rPr lang="zh-CN" altLang="en-US" dirty="0"/>
              <a:t>养育技能是升级“专精牧场”的必须条件</a:t>
            </a:r>
            <a:endParaRPr lang="en-US" altLang="zh-CN" dirty="0"/>
          </a:p>
          <a:p>
            <a:r>
              <a:rPr lang="zh-CN" altLang="en-US" dirty="0"/>
              <a:t>养育技能的提升，与繁殖出相应变异动物的几率有重大的关系。</a:t>
            </a:r>
          </a:p>
        </p:txBody>
      </p:sp>
    </p:spTree>
    <p:extLst>
      <p:ext uri="{BB962C8B-B14F-4D97-AF65-F5344CB8AC3E}">
        <p14:creationId xmlns:p14="http://schemas.microsoft.com/office/powerpoint/2010/main" val="4207330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E06C5FBC-E337-4774-A59D-36214CFAF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问：专精牧场有哪些？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04B0FD5-4A86-49D3-B81F-E4EF94E16C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梦幻西游</a:t>
            </a:r>
            <a:r>
              <a:rPr lang="en-US" altLang="zh-CN" dirty="0"/>
              <a:t>》</a:t>
            </a:r>
            <a:r>
              <a:rPr lang="zh-CN" altLang="en-US" dirty="0"/>
              <a:t>电脑版</a:t>
            </a:r>
          </a:p>
        </p:txBody>
      </p:sp>
    </p:spTree>
    <p:extLst>
      <p:ext uri="{BB962C8B-B14F-4D97-AF65-F5344CB8AC3E}">
        <p14:creationId xmlns:p14="http://schemas.microsoft.com/office/powerpoint/2010/main" val="1148964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4090E78B-642D-4720-9B8F-550010E7A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</p:spPr>
        <p:txBody>
          <a:bodyPr/>
          <a:lstStyle/>
          <a:p>
            <a:r>
              <a:rPr altLang="en-US" dirty="0"/>
              <a:t>专精牧场</a:t>
            </a:r>
            <a:r>
              <a:rPr lang="zh-CN" altLang="en-US" dirty="0"/>
              <a:t>一共有</a:t>
            </a:r>
            <a:r>
              <a:rPr lang="en-US" altLang="zh-CN" dirty="0"/>
              <a:t>4</a:t>
            </a:r>
            <a:r>
              <a:rPr lang="zh-CN" altLang="en-US" dirty="0"/>
              <a:t>个</a:t>
            </a:r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7D87C675-790B-44FD-B062-A2AB63293C68}"/>
              </a:ext>
            </a:extLst>
          </p:cNvPr>
          <p:cNvGraphicFramePr>
            <a:graphicFrameLocks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0741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386600-D95F-4DD8-A35B-323E5F097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问：普通牧场与专精牧场的区别？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11C1D95-F64B-4F98-A509-11EED1CE4D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梦幻西游</a:t>
            </a:r>
            <a:r>
              <a:rPr lang="en-US" altLang="zh-CN" dirty="0"/>
              <a:t>》</a:t>
            </a:r>
            <a:r>
              <a:rPr lang="zh-CN" altLang="en-US" dirty="0"/>
              <a:t>电脑版</a:t>
            </a:r>
          </a:p>
        </p:txBody>
      </p:sp>
    </p:spTree>
    <p:extLst>
      <p:ext uri="{BB962C8B-B14F-4D97-AF65-F5344CB8AC3E}">
        <p14:creationId xmlns:p14="http://schemas.microsoft.com/office/powerpoint/2010/main" val="1639680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F72AB8E2-6C17-431E-A434-7565D1528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</p:spPr>
        <p:txBody>
          <a:bodyPr/>
          <a:lstStyle/>
          <a:p>
            <a:r>
              <a:rPr lang="zh-CN" altLang="en-US" dirty="0"/>
              <a:t>不同牧场的</a:t>
            </a:r>
            <a:r>
              <a:rPr altLang="en-US" dirty="0"/>
              <a:t>养育数量</a:t>
            </a:r>
            <a:endParaRPr lang="zh-CN" altLang="en-US" dirty="0"/>
          </a:p>
        </p:txBody>
      </p:sp>
      <p:graphicFrame>
        <p:nvGraphicFramePr>
          <p:cNvPr id="5" name="内容占位符 3">
            <a:extLst>
              <a:ext uri="{FF2B5EF4-FFF2-40B4-BE49-F238E27FC236}">
                <a16:creationId xmlns:a16="http://schemas.microsoft.com/office/drawing/2014/main" id="{DF9042E5-84BE-4EB2-86DB-7F3E099A34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534251"/>
              </p:ext>
            </p:extLst>
          </p:nvPr>
        </p:nvGraphicFramePr>
        <p:xfrm>
          <a:off x="457200" y="1600200"/>
          <a:ext cx="8229600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0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专业牧场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禽鸟类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爬虫类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哺乳类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珍稀类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/>
                        <a:t>初级牧场</a:t>
                      </a:r>
                      <a:endParaRPr lang="en-US" altLang="zh-C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3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1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3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2</a:t>
                      </a:r>
                      <a:endParaRPr lang="zh-CN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/>
                        <a:t>中级牧场</a:t>
                      </a:r>
                      <a:endParaRPr lang="en-US" altLang="zh-C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5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2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5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4</a:t>
                      </a:r>
                      <a:endParaRPr lang="zh-CN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/>
                        <a:t>高级牧场</a:t>
                      </a:r>
                      <a:endParaRPr lang="en-US" altLang="zh-C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7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3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7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6</a:t>
                      </a:r>
                      <a:endParaRPr lang="zh-CN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u="sng" dirty="0"/>
                        <a:t>走兽乐园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4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1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15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3</a:t>
                      </a:r>
                      <a:endParaRPr lang="zh-CN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u="sng" dirty="0"/>
                        <a:t>爬虫天地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4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13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3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3</a:t>
                      </a:r>
                      <a:endParaRPr lang="zh-CN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u="sng" dirty="0"/>
                        <a:t>禽鸟天堂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16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1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3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3</a:t>
                      </a:r>
                      <a:endParaRPr lang="zh-CN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u="sng" dirty="0"/>
                        <a:t>珍兽世界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4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1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3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15</a:t>
                      </a:r>
                      <a:endParaRPr lang="zh-CN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798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691539E7-6322-4206-9A99-CB50D7004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问：牧场守护兽有什么用？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0A6E2E5-738B-4126-B111-5C83665020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梦幻西游</a:t>
            </a:r>
            <a:r>
              <a:rPr lang="en-US" altLang="zh-CN" dirty="0"/>
              <a:t>》</a:t>
            </a:r>
            <a:r>
              <a:rPr lang="zh-CN" altLang="en-US" dirty="0"/>
              <a:t>电脑版</a:t>
            </a:r>
          </a:p>
        </p:txBody>
      </p:sp>
    </p:spTree>
    <p:extLst>
      <p:ext uri="{BB962C8B-B14F-4D97-AF65-F5344CB8AC3E}">
        <p14:creationId xmlns:p14="http://schemas.microsoft.com/office/powerpoint/2010/main" val="4214000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>
            <a:extLst>
              <a:ext uri="{FF2B5EF4-FFF2-40B4-BE49-F238E27FC236}">
                <a16:creationId xmlns:a16="http://schemas.microsoft.com/office/drawing/2014/main" id="{E67839DF-3D09-4E06-B9F1-4CC4BA4EB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</p:spPr>
        <p:txBody>
          <a:bodyPr/>
          <a:lstStyle/>
          <a:p>
            <a:r>
              <a:rPr lang="zh-CN" altLang="en-US" dirty="0"/>
              <a:t>答：将普通产出炼化成高级产出</a:t>
            </a:r>
          </a:p>
        </p:txBody>
      </p:sp>
      <p:graphicFrame>
        <p:nvGraphicFramePr>
          <p:cNvPr id="7" name="内容占位符 6">
            <a:extLst>
              <a:ext uri="{FF2B5EF4-FFF2-40B4-BE49-F238E27FC236}">
                <a16:creationId xmlns:a16="http://schemas.microsoft.com/office/drawing/2014/main" id="{F1169593-B09C-414E-9D6C-EFC327F45A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6231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2759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1BF9BF-3BFF-421D-82DC-6E5AEF3C9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普通、奖励、高级产出的区别？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17FCC44-9926-4B0A-8AD6-FB8165EE07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梦幻西游</a:t>
            </a:r>
            <a:r>
              <a:rPr lang="en-US" altLang="zh-CN" dirty="0"/>
              <a:t>》</a:t>
            </a:r>
            <a:r>
              <a:rPr lang="zh-CN" altLang="en-US" dirty="0"/>
              <a:t>电脑版</a:t>
            </a:r>
          </a:p>
        </p:txBody>
      </p:sp>
    </p:spTree>
    <p:extLst>
      <p:ext uri="{BB962C8B-B14F-4D97-AF65-F5344CB8AC3E}">
        <p14:creationId xmlns:p14="http://schemas.microsoft.com/office/powerpoint/2010/main" val="253225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EEF6F7-6FA1-4901-85EB-814685E242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珍兽世界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DBA57EF-7BDC-43E6-8DFB-412A32F1BF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《</a:t>
            </a:r>
            <a:r>
              <a:rPr lang="zh-CN" altLang="en-US" dirty="0"/>
              <a:t>梦幻西游</a:t>
            </a:r>
            <a:r>
              <a:rPr lang="en-US" altLang="zh-CN" dirty="0"/>
              <a:t>》</a:t>
            </a:r>
            <a:r>
              <a:rPr lang="zh-CN" altLang="en-US" dirty="0"/>
              <a:t>电脑版</a:t>
            </a:r>
            <a:endParaRPr lang="en-US" altLang="zh-CN" dirty="0"/>
          </a:p>
          <a:p>
            <a:r>
              <a:rPr lang="zh-CN" altLang="en-US" dirty="0"/>
              <a:t>河南</a:t>
            </a:r>
            <a:r>
              <a:rPr lang="en-US" altLang="zh-CN" dirty="0"/>
              <a:t>3</a:t>
            </a:r>
            <a:r>
              <a:rPr lang="zh-CN" altLang="en-US" dirty="0"/>
              <a:t>区</a:t>
            </a:r>
            <a:r>
              <a:rPr lang="en-US" altLang="zh-CN" dirty="0"/>
              <a:t>-</a:t>
            </a:r>
            <a:r>
              <a:rPr lang="zh-CN" altLang="en-US" dirty="0"/>
              <a:t>南阳府</a:t>
            </a:r>
            <a:endParaRPr lang="en-US" altLang="zh-CN" dirty="0"/>
          </a:p>
          <a:p>
            <a:r>
              <a:rPr lang="en-US" altLang="zh-CN" dirty="0"/>
              <a:t>2020</a:t>
            </a:r>
            <a:r>
              <a:rPr lang="zh-CN" altLang="en-US" dirty="0"/>
              <a:t>年</a:t>
            </a:r>
            <a:r>
              <a:rPr lang="en-US" altLang="zh-CN" dirty="0"/>
              <a:t>01</a:t>
            </a:r>
            <a:r>
              <a:rPr lang="zh-CN" altLang="en-US" dirty="0"/>
              <a:t>月</a:t>
            </a:r>
            <a:r>
              <a:rPr lang="en-US" altLang="zh-CN" dirty="0"/>
              <a:t>09</a:t>
            </a:r>
            <a:r>
              <a:rPr lang="zh-CN" altLang="en-US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137576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>
            <a:extLst>
              <a:ext uri="{FF2B5EF4-FFF2-40B4-BE49-F238E27FC236}">
                <a16:creationId xmlns:a16="http://schemas.microsoft.com/office/drawing/2014/main" id="{AD47C6CC-B41E-4829-A072-59EB99EB5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</p:spPr>
        <p:txBody>
          <a:bodyPr/>
          <a:lstStyle/>
          <a:p>
            <a:r>
              <a:rPr altLang="en-US" dirty="0"/>
              <a:t>珍兽世界（珍稀类</a:t>
            </a:r>
            <a:r>
              <a:rPr lang="en-US" altLang="zh-CN" dirty="0"/>
              <a:t>15</a:t>
            </a:r>
            <a:r>
              <a:rPr dirty="0"/>
              <a:t>）</a:t>
            </a:r>
            <a:endParaRPr lang="zh-CN" altLang="en-US" dirty="0"/>
          </a:p>
        </p:txBody>
      </p:sp>
      <p:graphicFrame>
        <p:nvGraphicFramePr>
          <p:cNvPr id="7" name="内容占位符 3">
            <a:extLst>
              <a:ext uri="{FF2B5EF4-FFF2-40B4-BE49-F238E27FC236}">
                <a16:creationId xmlns:a16="http://schemas.microsoft.com/office/drawing/2014/main" id="{FBB43791-4811-4FAE-BC2A-FE288CD5A9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34698"/>
              </p:ext>
            </p:extLst>
          </p:nvPr>
        </p:nvGraphicFramePr>
        <p:xfrm>
          <a:off x="457200" y="1600200"/>
          <a:ext cx="822959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3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动物名称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普通产出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积分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奖励产出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积分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高级产出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积分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熊猫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青翠竹叶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熊猫玩偶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竹叶青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2080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娃娃鱼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鱼子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娃娃鱼玩偶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鱼子酱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2080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羊驼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羊驼绒毛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羊驼玩偶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金绒毛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2080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白狮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白狮毛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白狮鬃毛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白狮毛毯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1300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白虎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白虎毛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白虎鬃毛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白虎毛毯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1300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金丝猴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猴头菇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猴毛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猴头汤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1040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白犀牛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犀牛角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珍稀肥料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金犀牛角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1213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文本框 1">
            <a:extLst>
              <a:ext uri="{FF2B5EF4-FFF2-40B4-BE49-F238E27FC236}">
                <a16:creationId xmlns:a16="http://schemas.microsoft.com/office/drawing/2014/main" id="{191FDE29-636E-41CC-9DFA-91A91B4B017C}"/>
              </a:ext>
            </a:extLst>
          </p:cNvPr>
          <p:cNvSpPr txBox="1"/>
          <p:nvPr/>
        </p:nvSpPr>
        <p:spPr>
          <a:xfrm>
            <a:off x="1124018" y="5043055"/>
            <a:ext cx="6442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以上是“珍兽世界”所有的珍稀类动物</a:t>
            </a:r>
            <a:endParaRPr lang="en-US" altLang="zh-CN" dirty="0"/>
          </a:p>
          <a:p>
            <a:r>
              <a:rPr lang="zh-CN" altLang="en-US" dirty="0"/>
              <a:t>根据“梦幻精灵”的查询，收集并整理了每个动物的普通、奖励、高级产出，包含产品名称和产品积分。</a:t>
            </a:r>
          </a:p>
        </p:txBody>
      </p:sp>
    </p:spTree>
    <p:extLst>
      <p:ext uri="{BB962C8B-B14F-4D97-AF65-F5344CB8AC3E}">
        <p14:creationId xmlns:p14="http://schemas.microsoft.com/office/powerpoint/2010/main" val="2800587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54399972-86C3-4E29-8B29-C3A91D6D2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其他的专精牧场积分高吗？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5D6D6DF-6DC6-488B-B309-6F92A6721F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梦幻西游</a:t>
            </a:r>
            <a:r>
              <a:rPr lang="en-US" altLang="zh-CN" dirty="0"/>
              <a:t>》</a:t>
            </a:r>
            <a:r>
              <a:rPr lang="zh-CN" altLang="en-US" dirty="0"/>
              <a:t>电脑版</a:t>
            </a:r>
          </a:p>
        </p:txBody>
      </p:sp>
    </p:spTree>
    <p:extLst>
      <p:ext uri="{BB962C8B-B14F-4D97-AF65-F5344CB8AC3E}">
        <p14:creationId xmlns:p14="http://schemas.microsoft.com/office/powerpoint/2010/main" val="4052306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DAD13E84-C026-4678-9B98-B8DC354C9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776" y="131762"/>
            <a:ext cx="7776000" cy="796908"/>
          </a:xfrm>
        </p:spPr>
        <p:txBody>
          <a:bodyPr/>
          <a:lstStyle/>
          <a:p>
            <a:r>
              <a:rPr altLang="en-US" dirty="0"/>
              <a:t>走兽乐园（哺乳类</a:t>
            </a:r>
            <a:r>
              <a:rPr lang="en-US" altLang="zh-CN" dirty="0"/>
              <a:t>15</a:t>
            </a:r>
            <a:r>
              <a:rPr dirty="0"/>
              <a:t>）</a:t>
            </a:r>
            <a:endParaRPr lang="zh-CN" altLang="en-US" dirty="0"/>
          </a:p>
        </p:txBody>
      </p:sp>
      <p:graphicFrame>
        <p:nvGraphicFramePr>
          <p:cNvPr id="5" name="内容占位符 5">
            <a:extLst>
              <a:ext uri="{FF2B5EF4-FFF2-40B4-BE49-F238E27FC236}">
                <a16:creationId xmlns:a16="http://schemas.microsoft.com/office/drawing/2014/main" id="{2043FF47-A23D-4B61-8364-1CA5E6BEE248}"/>
              </a:ext>
            </a:extLst>
          </p:cNvPr>
          <p:cNvGraphicFramePr>
            <a:graphicFrameLocks/>
          </p:cNvGraphicFramePr>
          <p:nvPr/>
        </p:nvGraphicFramePr>
        <p:xfrm>
          <a:off x="428596" y="1000108"/>
          <a:ext cx="8229599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6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动物名称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普通产出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积分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奖励产出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积分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高级产出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积分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小猫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猫毛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猫爪印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金猫毛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403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小狗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狗毛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狗爪印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金狗毛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403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老虎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老虎牙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虎爪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黄金虎牙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1074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豹子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豹子毛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豹子胆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金豹毛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1074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狮子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狮子胡须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狮子鬃毛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金狮毛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1074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树袋熊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按树叶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树袋熊玩偶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按树种子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1248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熊毛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熊爪印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金熊毛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477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狐狸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狐狸毛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狐绒毛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金狐狸毛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268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鹿茸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鹿角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鹿茸药酒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268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羊毛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羊奶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金羊毛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268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马鬃毛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马奶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金鬃毛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268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猪肉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猪鬃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烟熏腊肉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268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垂耳兔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兔毛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兔皮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兔毛围巾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1492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浣熊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浣熊玩偶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神秘卡片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黄金浣熊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1492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796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>
            <a:extLst>
              <a:ext uri="{FF2B5EF4-FFF2-40B4-BE49-F238E27FC236}">
                <a16:creationId xmlns:a16="http://schemas.microsoft.com/office/drawing/2014/main" id="{8F00DC85-99E0-4073-9DC6-43B2A4F73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</p:spPr>
        <p:txBody>
          <a:bodyPr/>
          <a:lstStyle/>
          <a:p>
            <a:r>
              <a:rPr altLang="en-US" dirty="0"/>
              <a:t>禽鸟天堂（禽鸟类</a:t>
            </a:r>
            <a:r>
              <a:rPr lang="en-US" altLang="zh-CN" dirty="0"/>
              <a:t>16</a:t>
            </a:r>
            <a:r>
              <a:rPr dirty="0"/>
              <a:t>）</a:t>
            </a:r>
            <a:endParaRPr lang="zh-CN" altLang="en-US" dirty="0"/>
          </a:p>
        </p:txBody>
      </p:sp>
      <p:graphicFrame>
        <p:nvGraphicFramePr>
          <p:cNvPr id="11" name="内容占位符 3">
            <a:extLst>
              <a:ext uri="{FF2B5EF4-FFF2-40B4-BE49-F238E27FC236}">
                <a16:creationId xmlns:a16="http://schemas.microsoft.com/office/drawing/2014/main" id="{1AFF8A02-34DD-4398-80C4-E846BF554099}"/>
              </a:ext>
            </a:extLst>
          </p:cNvPr>
          <p:cNvGraphicFramePr>
            <a:graphicFrameLocks/>
          </p:cNvGraphicFramePr>
          <p:nvPr/>
        </p:nvGraphicFramePr>
        <p:xfrm>
          <a:off x="457200" y="1600200"/>
          <a:ext cx="822959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动物名称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普通产出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积分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奖励产出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积分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高级产出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积分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鸡蛋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鸡冠石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金鸡蛋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鸭蛋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鸭绒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金鸭蛋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鹅蛋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鹅掌石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金鹅蛋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鸵鸟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鸵鸟蛋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鸵鸟彩蛋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鸵鸟金蛋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403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孔雀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孔雀翎羽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孔雀彩羽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雀羽扇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403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鸳鸯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鸳鸯蛋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鸳鸯枕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金鸳鸯蛋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403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火烈鸟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火红羽毛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火烈鸟喙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火红凤冠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537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金刚鹦鹉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鹦鹉翎羽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鹦鹉喙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鹦鹉金羽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537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1585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>
            <a:extLst>
              <a:ext uri="{FF2B5EF4-FFF2-40B4-BE49-F238E27FC236}">
                <a16:creationId xmlns:a16="http://schemas.microsoft.com/office/drawing/2014/main" id="{3A447BE6-5883-4D07-AB15-7E0922061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</p:spPr>
        <p:txBody>
          <a:bodyPr/>
          <a:lstStyle/>
          <a:p>
            <a:r>
              <a:rPr altLang="en-US" dirty="0"/>
              <a:t>爬虫天地（爬虫类</a:t>
            </a:r>
            <a:r>
              <a:rPr lang="en-US" altLang="en-US" dirty="0"/>
              <a:t>13</a:t>
            </a:r>
            <a:r>
              <a:rPr altLang="en-US" dirty="0"/>
              <a:t>）</a:t>
            </a:r>
            <a:endParaRPr lang="zh-CN" altLang="en-US" dirty="0"/>
          </a:p>
        </p:txBody>
      </p:sp>
      <p:graphicFrame>
        <p:nvGraphicFramePr>
          <p:cNvPr id="7" name="内容占位符 3">
            <a:extLst>
              <a:ext uri="{FF2B5EF4-FFF2-40B4-BE49-F238E27FC236}">
                <a16:creationId xmlns:a16="http://schemas.microsoft.com/office/drawing/2014/main" id="{4FC72546-2EC0-49AE-8835-BA3C4011F49A}"/>
              </a:ext>
            </a:extLst>
          </p:cNvPr>
          <p:cNvGraphicFramePr>
            <a:graphicFrameLocks/>
          </p:cNvGraphicFramePr>
          <p:nvPr/>
        </p:nvGraphicFramePr>
        <p:xfrm>
          <a:off x="457200" y="1600200"/>
          <a:ext cx="82295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7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89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动物名称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普通产出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积分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奖励产出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积分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高级产出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积分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蟒蛇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蛇皮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蛇蛋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蛇皮袋子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866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蜥蜴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蜥蜴爪子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蜥蜴皮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金爪印石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866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鳄鱼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鳄鱼泪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鳄鱼牙齿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珍珠泪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866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金钱龟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龟甲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金蛋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金甲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1560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变色龙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变色龙尾巴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变色龙皮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金变色龙皮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1560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538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DB99B5-5643-4DD6-A140-74F140616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问：如何快速扩建牧场？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B99F3DC-FAA7-4809-A87D-2DA714CCB4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梦幻西游</a:t>
            </a:r>
            <a:r>
              <a:rPr lang="en-US" altLang="zh-CN" dirty="0"/>
              <a:t>》</a:t>
            </a:r>
            <a:r>
              <a:rPr lang="zh-CN" altLang="en-US" dirty="0"/>
              <a:t>电脑版</a:t>
            </a:r>
          </a:p>
        </p:txBody>
      </p:sp>
    </p:spTree>
    <p:extLst>
      <p:ext uri="{BB962C8B-B14F-4D97-AF65-F5344CB8AC3E}">
        <p14:creationId xmlns:p14="http://schemas.microsoft.com/office/powerpoint/2010/main" val="10018370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676AA5-A2E5-477D-BA58-36984882E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答：每天卖</a:t>
            </a:r>
            <a:r>
              <a:rPr lang="en-US" altLang="zh-CN" dirty="0"/>
              <a:t>1</a:t>
            </a:r>
            <a:r>
              <a:rPr lang="zh-CN" altLang="en-US" dirty="0"/>
              <a:t>个竹叶青（</a:t>
            </a:r>
            <a:r>
              <a:rPr lang="en-US" altLang="zh-CN" dirty="0"/>
              <a:t>12</a:t>
            </a:r>
            <a:r>
              <a:rPr lang="zh-CN" altLang="en-US" dirty="0"/>
              <a:t>）</a:t>
            </a:r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F5EA3999-D878-47DA-BD78-BB30EE509B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384781"/>
              </p:ext>
            </p:extLst>
          </p:nvPr>
        </p:nvGraphicFramePr>
        <p:xfrm>
          <a:off x="457200" y="160020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294">
                  <a:extLst>
                    <a:ext uri="{9D8B030D-6E8A-4147-A177-3AD203B41FA5}">
                      <a16:colId xmlns:a16="http://schemas.microsoft.com/office/drawing/2014/main" val="2866260777"/>
                    </a:ext>
                  </a:extLst>
                </a:gridCol>
                <a:gridCol w="793377">
                  <a:extLst>
                    <a:ext uri="{9D8B030D-6E8A-4147-A177-3AD203B41FA5}">
                      <a16:colId xmlns:a16="http://schemas.microsoft.com/office/drawing/2014/main" val="921685959"/>
                    </a:ext>
                  </a:extLst>
                </a:gridCol>
                <a:gridCol w="1694329">
                  <a:extLst>
                    <a:ext uri="{9D8B030D-6E8A-4147-A177-3AD203B41FA5}">
                      <a16:colId xmlns:a16="http://schemas.microsoft.com/office/drawing/2014/main" val="368782173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8318416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天数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积分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操作指南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备注信息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036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第</a:t>
                      </a: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出售</a:t>
                      </a: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个竹叶青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227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第</a:t>
                      </a: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4160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出售</a:t>
                      </a: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个竹叶青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049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第</a:t>
                      </a:r>
                      <a:r>
                        <a:rPr lang="en-US" altLang="zh-CN" dirty="0"/>
                        <a:t>3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6240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出售</a:t>
                      </a: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个竹叶青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【</a:t>
                      </a:r>
                      <a:r>
                        <a:rPr lang="zh-CN" altLang="en-US" dirty="0"/>
                        <a:t>初级牧场</a:t>
                      </a:r>
                      <a:r>
                        <a:rPr lang="en-US" altLang="zh-CN" dirty="0"/>
                        <a:t>】</a:t>
                      </a:r>
                      <a:r>
                        <a:rPr lang="zh-CN" altLang="en-US" dirty="0"/>
                        <a:t>升级</a:t>
                      </a:r>
                      <a:r>
                        <a:rPr lang="en-US" altLang="zh-CN" dirty="0"/>
                        <a:t>【</a:t>
                      </a:r>
                      <a:r>
                        <a:rPr lang="zh-CN" altLang="en-US" dirty="0"/>
                        <a:t>中级牧场</a:t>
                      </a:r>
                      <a:r>
                        <a:rPr lang="en-US" altLang="zh-CN" dirty="0"/>
                        <a:t>】5000</a:t>
                      </a:r>
                      <a:r>
                        <a:rPr lang="zh-CN" altLang="en-US" dirty="0"/>
                        <a:t>积分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3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第</a:t>
                      </a:r>
                      <a:r>
                        <a:rPr lang="en-US" altLang="zh-CN" dirty="0"/>
                        <a:t>4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3280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出售</a:t>
                      </a: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个竹叶青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470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第</a:t>
                      </a:r>
                      <a:r>
                        <a:rPr lang="en-US" altLang="zh-CN" dirty="0"/>
                        <a:t>5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5320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出售</a:t>
                      </a: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个竹叶青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3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第</a:t>
                      </a:r>
                      <a:r>
                        <a:rPr lang="en-US" altLang="zh-CN" dirty="0"/>
                        <a:t>6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7360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出售</a:t>
                      </a: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个竹叶青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332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第</a:t>
                      </a:r>
                      <a:r>
                        <a:rPr lang="en-US" altLang="zh-CN" dirty="0"/>
                        <a:t>7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9400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出售</a:t>
                      </a: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个竹叶青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210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第</a:t>
                      </a:r>
                      <a:r>
                        <a:rPr lang="en-US" altLang="zh-CN" dirty="0"/>
                        <a:t>8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11440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出售</a:t>
                      </a: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个竹叶青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32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第</a:t>
                      </a:r>
                      <a:r>
                        <a:rPr lang="en-US" altLang="zh-CN" dirty="0"/>
                        <a:t>9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13480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出售</a:t>
                      </a: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个竹叶青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451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第</a:t>
                      </a:r>
                      <a:r>
                        <a:rPr lang="en-US" altLang="zh-CN" dirty="0"/>
                        <a:t>10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15520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出售</a:t>
                      </a: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个竹叶青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【</a:t>
                      </a:r>
                      <a:r>
                        <a:rPr lang="zh-CN" altLang="en-US" dirty="0"/>
                        <a:t>中级牧场</a:t>
                      </a:r>
                      <a:r>
                        <a:rPr lang="en-US" altLang="zh-CN" dirty="0"/>
                        <a:t>】</a:t>
                      </a:r>
                      <a:r>
                        <a:rPr lang="zh-CN" altLang="en-US" dirty="0"/>
                        <a:t>升级</a:t>
                      </a:r>
                      <a:r>
                        <a:rPr lang="en-US" altLang="zh-CN" dirty="0"/>
                        <a:t>【</a:t>
                      </a:r>
                      <a:r>
                        <a:rPr lang="zh-CN" altLang="en-US" dirty="0"/>
                        <a:t>高级牧场</a:t>
                      </a:r>
                      <a:r>
                        <a:rPr lang="en-US" altLang="zh-CN" dirty="0"/>
                        <a:t>】14000</a:t>
                      </a:r>
                      <a:r>
                        <a:rPr lang="zh-CN" altLang="en-US" dirty="0"/>
                        <a:t>积分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24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第</a:t>
                      </a:r>
                      <a:r>
                        <a:rPr lang="en-US" altLang="zh-CN" dirty="0"/>
                        <a:t>11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3560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出售</a:t>
                      </a: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个竹叶青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648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第</a:t>
                      </a:r>
                      <a:r>
                        <a:rPr lang="en-US" altLang="zh-CN" dirty="0"/>
                        <a:t>12</a:t>
                      </a:r>
                      <a:r>
                        <a:rPr lang="zh-CN" altLang="en-US" dirty="0"/>
                        <a:t>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5600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出售</a:t>
                      </a: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个竹叶青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【</a:t>
                      </a:r>
                      <a:r>
                        <a:rPr lang="zh-CN" altLang="en-US" dirty="0"/>
                        <a:t>高级牧场</a:t>
                      </a:r>
                      <a:r>
                        <a:rPr lang="en-US" altLang="zh-CN" dirty="0"/>
                        <a:t>】</a:t>
                      </a:r>
                      <a:r>
                        <a:rPr lang="zh-CN" altLang="en-US" dirty="0"/>
                        <a:t>升级</a:t>
                      </a:r>
                      <a:r>
                        <a:rPr lang="en-US" altLang="zh-CN" dirty="0"/>
                        <a:t>【</a:t>
                      </a:r>
                      <a:r>
                        <a:rPr lang="zh-CN" altLang="en-US" dirty="0"/>
                        <a:t>专精牧场</a:t>
                      </a:r>
                      <a:r>
                        <a:rPr lang="en-US" altLang="zh-CN" dirty="0"/>
                        <a:t>】5000</a:t>
                      </a:r>
                      <a:r>
                        <a:rPr lang="zh-CN" altLang="en-US" dirty="0"/>
                        <a:t>积分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836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8805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1BE63E-0458-4465-B421-A67E7C910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添加牧场好友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A287CF-28DF-4FCC-B7CD-86F1701E8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点击</a:t>
            </a:r>
            <a:r>
              <a:rPr lang="en-US" altLang="zh-CN" dirty="0"/>
              <a:t>【</a:t>
            </a:r>
            <a:r>
              <a:rPr lang="zh-CN" altLang="en-US" dirty="0"/>
              <a:t>牧场管理员</a:t>
            </a:r>
            <a:r>
              <a:rPr lang="en-US" altLang="zh-CN" dirty="0"/>
              <a:t>】</a:t>
            </a:r>
            <a:r>
              <a:rPr lang="zh-CN" altLang="en-US" dirty="0"/>
              <a:t>，</a:t>
            </a:r>
            <a:endParaRPr lang="en-US" altLang="zh-CN" dirty="0"/>
          </a:p>
          <a:p>
            <a:r>
              <a:rPr lang="zh-CN" altLang="en-US" dirty="0"/>
              <a:t>选择</a:t>
            </a:r>
            <a:r>
              <a:rPr lang="en-US" altLang="zh-CN" dirty="0"/>
              <a:t>【</a:t>
            </a:r>
            <a:r>
              <a:rPr lang="zh-CN" altLang="en-US" dirty="0"/>
              <a:t>牧场告示牌</a:t>
            </a:r>
            <a:r>
              <a:rPr lang="en-US" altLang="zh-CN" dirty="0"/>
              <a:t>】</a:t>
            </a:r>
            <a:r>
              <a:rPr lang="zh-CN" altLang="en-US" dirty="0"/>
              <a:t>，</a:t>
            </a:r>
            <a:endParaRPr lang="en-US" altLang="zh-CN" dirty="0"/>
          </a:p>
          <a:p>
            <a:r>
              <a:rPr lang="zh-CN" altLang="en-US" dirty="0"/>
              <a:t>搜索：熊猫</a:t>
            </a:r>
            <a:endParaRPr lang="en-US" altLang="zh-CN" dirty="0"/>
          </a:p>
          <a:p>
            <a:r>
              <a:rPr lang="zh-CN" altLang="en-US" dirty="0"/>
              <a:t>将搜索结果，从第一个到最后一个，全部添加为牧场好友。</a:t>
            </a:r>
            <a:endParaRPr lang="en-US" altLang="zh-CN" dirty="0"/>
          </a:p>
          <a:p>
            <a:r>
              <a:rPr lang="zh-CN" altLang="en-US" dirty="0"/>
              <a:t>最后，耐心等待通过。</a:t>
            </a:r>
            <a:endParaRPr lang="en-US" altLang="zh-CN" dirty="0"/>
          </a:p>
          <a:p>
            <a:r>
              <a:rPr lang="zh-CN" altLang="en-US" dirty="0"/>
              <a:t>备注：牧场守护兽必备条件第</a:t>
            </a:r>
            <a:r>
              <a:rPr lang="en-US" altLang="zh-CN" dirty="0"/>
              <a:t>2</a:t>
            </a:r>
            <a:r>
              <a:rPr lang="zh-CN" altLang="en-US" dirty="0"/>
              <a:t>条</a:t>
            </a:r>
          </a:p>
        </p:txBody>
      </p:sp>
    </p:spTree>
    <p:extLst>
      <p:ext uri="{BB962C8B-B14F-4D97-AF65-F5344CB8AC3E}">
        <p14:creationId xmlns:p14="http://schemas.microsoft.com/office/powerpoint/2010/main" val="11462985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2C6F4A-8A7A-49C5-8711-843B33912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专精牧场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F46FB2-02DC-4E93-93ED-C52525EAF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购买</a:t>
            </a:r>
            <a:r>
              <a:rPr lang="en-US" altLang="zh-CN" dirty="0"/>
              <a:t>12</a:t>
            </a:r>
            <a:r>
              <a:rPr lang="zh-CN" altLang="en-US" dirty="0"/>
              <a:t>个竹叶青，每个</a:t>
            </a:r>
            <a:r>
              <a:rPr lang="en-US" altLang="zh-CN" dirty="0"/>
              <a:t>2080</a:t>
            </a:r>
            <a:r>
              <a:rPr lang="zh-CN" altLang="en-US" dirty="0"/>
              <a:t>积分</a:t>
            </a:r>
            <a:endParaRPr lang="en-US" altLang="zh-CN" dirty="0"/>
          </a:p>
          <a:p>
            <a:r>
              <a:rPr lang="zh-CN" altLang="en-US" dirty="0"/>
              <a:t>每天通过</a:t>
            </a:r>
            <a:r>
              <a:rPr lang="en-US" altLang="zh-CN" dirty="0"/>
              <a:t>【</a:t>
            </a:r>
            <a:r>
              <a:rPr lang="zh-CN" altLang="en-US" dirty="0"/>
              <a:t>牧场仓库</a:t>
            </a:r>
            <a:r>
              <a:rPr lang="en-US" altLang="zh-CN" dirty="0"/>
              <a:t>】</a:t>
            </a:r>
            <a:r>
              <a:rPr lang="zh-CN" altLang="en-US" dirty="0"/>
              <a:t>取出</a:t>
            </a:r>
            <a:r>
              <a:rPr lang="en-US" altLang="zh-CN" dirty="0"/>
              <a:t>1</a:t>
            </a:r>
            <a:r>
              <a:rPr lang="zh-CN" altLang="en-US" dirty="0"/>
              <a:t>个。</a:t>
            </a:r>
            <a:endParaRPr lang="en-US" altLang="zh-CN" dirty="0"/>
          </a:p>
          <a:p>
            <a:r>
              <a:rPr lang="zh-CN" altLang="en-US" dirty="0"/>
              <a:t>点击</a:t>
            </a:r>
            <a:r>
              <a:rPr lang="en-US" altLang="zh-CN" dirty="0"/>
              <a:t>【</a:t>
            </a:r>
            <a:r>
              <a:rPr lang="zh-CN" altLang="en-US" dirty="0"/>
              <a:t>牧场管理员</a:t>
            </a:r>
            <a:r>
              <a:rPr lang="en-US" altLang="zh-CN" dirty="0"/>
              <a:t>】</a:t>
            </a:r>
          </a:p>
          <a:p>
            <a:r>
              <a:rPr lang="zh-CN" altLang="en-US" dirty="0"/>
              <a:t>选择</a:t>
            </a:r>
            <a:r>
              <a:rPr lang="en-US" altLang="zh-CN" dirty="0"/>
              <a:t>【</a:t>
            </a:r>
            <a:r>
              <a:rPr lang="zh-CN" altLang="en-US" dirty="0"/>
              <a:t>出售动物和动物产品</a:t>
            </a:r>
            <a:r>
              <a:rPr lang="en-US" altLang="zh-CN" dirty="0"/>
              <a:t>】</a:t>
            </a:r>
          </a:p>
          <a:p>
            <a:r>
              <a:rPr lang="zh-CN" altLang="en-US" dirty="0"/>
              <a:t>选择</a:t>
            </a:r>
            <a:r>
              <a:rPr lang="en-US" altLang="zh-CN" dirty="0"/>
              <a:t>【</a:t>
            </a:r>
            <a:r>
              <a:rPr lang="zh-CN" altLang="en-US" dirty="0"/>
              <a:t>出售</a:t>
            </a:r>
            <a:r>
              <a:rPr lang="en-US" altLang="zh-CN" dirty="0"/>
              <a:t>】</a:t>
            </a:r>
          </a:p>
          <a:p>
            <a:r>
              <a:rPr lang="zh-CN" altLang="en-US" dirty="0"/>
              <a:t>选择</a:t>
            </a:r>
            <a:r>
              <a:rPr lang="en-US" altLang="zh-CN" dirty="0"/>
              <a:t>【</a:t>
            </a:r>
            <a:r>
              <a:rPr lang="zh-CN" altLang="en-US" dirty="0"/>
              <a:t>出售产品</a:t>
            </a:r>
            <a:r>
              <a:rPr lang="en-US" altLang="zh-CN" dirty="0"/>
              <a:t>】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7934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9AAF18-5BB2-45D6-997B-2B8CC4DD8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熊猫的幼年时期</a:t>
            </a:r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8E726838-033F-4350-AEB5-B03448921B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5476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9758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3B8548-A592-4530-8DDB-488C11DB3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前言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740A03-6561-411D-8074-28AC228C8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以“专精牧场”（珍兽世界）为核心</a:t>
            </a:r>
            <a:endParaRPr lang="en-US" altLang="zh-CN" dirty="0"/>
          </a:p>
          <a:p>
            <a:r>
              <a:rPr lang="zh-CN" altLang="en-US" dirty="0"/>
              <a:t>本文件由李永生独立编写，不能做为攻略来看，只能做为“参考笔记”，所有的信息内容仅供参考。</a:t>
            </a:r>
            <a:endParaRPr lang="en-US" altLang="zh-CN" dirty="0"/>
          </a:p>
          <a:p>
            <a:r>
              <a:rPr lang="zh-CN" altLang="en-US" dirty="0"/>
              <a:t>最终数据以</a:t>
            </a:r>
            <a:r>
              <a:rPr lang="en-US" altLang="zh-CN" dirty="0"/>
              <a:t>《</a:t>
            </a:r>
            <a:r>
              <a:rPr lang="zh-CN" altLang="en-US" dirty="0"/>
              <a:t>梦幻西游</a:t>
            </a:r>
            <a:r>
              <a:rPr lang="en-US" altLang="zh-CN" dirty="0"/>
              <a:t>》</a:t>
            </a:r>
            <a:r>
              <a:rPr lang="zh-CN" altLang="en-US" dirty="0"/>
              <a:t>电脑版实际情况为准，若本文件内容有错误的地方，请与编写人进行联络，进一步修正。</a:t>
            </a:r>
            <a:endParaRPr lang="en-US" altLang="zh-CN" dirty="0"/>
          </a:p>
          <a:p>
            <a:r>
              <a:rPr lang="zh-CN" altLang="en-US" dirty="0"/>
              <a:t>本文件不能教你利用牧场赚钱，请谅解！</a:t>
            </a:r>
          </a:p>
        </p:txBody>
      </p:sp>
    </p:spTree>
    <p:extLst>
      <p:ext uri="{BB962C8B-B14F-4D97-AF65-F5344CB8AC3E}">
        <p14:creationId xmlns:p14="http://schemas.microsoft.com/office/powerpoint/2010/main" val="16961286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FF8276-09D6-432F-934C-D94BAF980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熊猫成年时期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DFA75FC6-F18B-4F39-B3EF-EF98F113A2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6951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41863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CEAF29-085A-455C-84F2-17150CB5F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熊猫老年时期</a:t>
            </a:r>
          </a:p>
        </p:txBody>
      </p:sp>
      <p:graphicFrame>
        <p:nvGraphicFramePr>
          <p:cNvPr id="8" name="内容占位符 7">
            <a:extLst>
              <a:ext uri="{FF2B5EF4-FFF2-40B4-BE49-F238E27FC236}">
                <a16:creationId xmlns:a16="http://schemas.microsoft.com/office/drawing/2014/main" id="{C7427B28-8C9E-4E85-A0B5-0CE35C2966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3653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文本框 2">
            <a:extLst>
              <a:ext uri="{FF2B5EF4-FFF2-40B4-BE49-F238E27FC236}">
                <a16:creationId xmlns:a16="http://schemas.microsoft.com/office/drawing/2014/main" id="{10DF7137-7A7E-47FD-ACB9-205200C57B4F}"/>
              </a:ext>
            </a:extLst>
          </p:cNvPr>
          <p:cNvSpPr txBox="1"/>
          <p:nvPr/>
        </p:nvSpPr>
        <p:spPr>
          <a:xfrm>
            <a:off x="457200" y="1600200"/>
            <a:ext cx="57520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动物寿命剩余</a:t>
            </a:r>
            <a:r>
              <a:rPr lang="en-US" altLang="zh-CN" dirty="0"/>
              <a:t>5</a:t>
            </a:r>
            <a:r>
              <a:rPr lang="zh-CN" altLang="en-US" dirty="0"/>
              <a:t>时，可以选择提前出售，获得</a:t>
            </a:r>
            <a:r>
              <a:rPr lang="en-US" altLang="zh-CN" dirty="0"/>
              <a:t>19~20</a:t>
            </a:r>
            <a:r>
              <a:rPr lang="zh-CN" altLang="en-US" dirty="0"/>
              <a:t>积分</a:t>
            </a:r>
            <a:endParaRPr lang="en-US" altLang="zh-CN" dirty="0"/>
          </a:p>
          <a:p>
            <a:r>
              <a:rPr lang="zh-CN" altLang="en-US" dirty="0"/>
              <a:t>如果动物进入</a:t>
            </a:r>
            <a:r>
              <a:rPr lang="en-US" altLang="zh-CN" dirty="0"/>
              <a:t>【</a:t>
            </a:r>
            <a:r>
              <a:rPr lang="zh-CN" altLang="en-US" dirty="0"/>
              <a:t>老年期</a:t>
            </a:r>
            <a:r>
              <a:rPr lang="en-US" altLang="zh-CN" dirty="0"/>
              <a:t>】</a:t>
            </a:r>
            <a:r>
              <a:rPr lang="zh-CN" altLang="en-US" dirty="0"/>
              <a:t>出售，只获得</a:t>
            </a:r>
            <a:r>
              <a:rPr lang="en-US" altLang="zh-CN" dirty="0"/>
              <a:t>1</a:t>
            </a:r>
            <a:r>
              <a:rPr lang="zh-CN" altLang="en-US" dirty="0"/>
              <a:t>牧场积分。</a:t>
            </a:r>
            <a:endParaRPr lang="en-US" altLang="zh-CN" dirty="0"/>
          </a:p>
          <a:p>
            <a:r>
              <a:rPr lang="zh-CN" altLang="en-US" dirty="0"/>
              <a:t>请根据当前牧场的整体状况，做出相应的选择。</a:t>
            </a:r>
          </a:p>
        </p:txBody>
      </p:sp>
    </p:spTree>
    <p:extLst>
      <p:ext uri="{BB962C8B-B14F-4D97-AF65-F5344CB8AC3E}">
        <p14:creationId xmlns:p14="http://schemas.microsoft.com/office/powerpoint/2010/main" val="26650945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149B73-3A6A-4A79-9AB6-1E322FE5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备注信息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50CEA3E-FDA2-4F38-AC3F-E1D229535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时间：</a:t>
            </a:r>
            <a:r>
              <a:rPr lang="en-US" altLang="zh-CN" dirty="0"/>
              <a:t>2020</a:t>
            </a:r>
            <a:r>
              <a:rPr lang="zh-CN" altLang="en-US" dirty="0"/>
              <a:t>年</a:t>
            </a:r>
            <a:r>
              <a:rPr lang="en-US" altLang="zh-CN" dirty="0"/>
              <a:t>02</a:t>
            </a:r>
            <a:r>
              <a:rPr lang="zh-CN" altLang="en-US" dirty="0"/>
              <a:t>月</a:t>
            </a:r>
            <a:r>
              <a:rPr lang="en-US" altLang="zh-CN" dirty="0"/>
              <a:t>05</a:t>
            </a:r>
            <a:r>
              <a:rPr lang="zh-CN" altLang="en-US" dirty="0"/>
              <a:t>日</a:t>
            </a:r>
            <a:endParaRPr lang="en-US" altLang="zh-CN" dirty="0"/>
          </a:p>
          <a:p>
            <a:r>
              <a:rPr lang="zh-CN" altLang="en-US" dirty="0"/>
              <a:t>作者：李永生</a:t>
            </a:r>
            <a:endParaRPr lang="en-US" altLang="zh-CN" dirty="0"/>
          </a:p>
          <a:p>
            <a:r>
              <a:rPr lang="zh-CN" altLang="en-US" dirty="0"/>
              <a:t>频道：</a:t>
            </a:r>
            <a:r>
              <a:rPr lang="en-US" altLang="zh-CN" dirty="0"/>
              <a:t>CC520</a:t>
            </a:r>
            <a:r>
              <a:rPr lang="zh-CN" altLang="en-US" dirty="0"/>
              <a:t>，李永生直播间</a:t>
            </a:r>
            <a:endParaRPr lang="en-US" altLang="zh-CN" dirty="0"/>
          </a:p>
          <a:p>
            <a:r>
              <a:rPr lang="zh-CN" altLang="en-US" dirty="0"/>
              <a:t>更新：</a:t>
            </a:r>
            <a:r>
              <a:rPr lang="en-US" altLang="zh-CN" dirty="0"/>
              <a:t>2020</a:t>
            </a:r>
            <a:r>
              <a:rPr lang="zh-CN" altLang="en-US" dirty="0"/>
              <a:t>年</a:t>
            </a:r>
            <a:r>
              <a:rPr lang="en-US" altLang="zh-CN" dirty="0"/>
              <a:t>03</a:t>
            </a:r>
            <a:r>
              <a:rPr lang="zh-CN" altLang="en-US" dirty="0"/>
              <a:t>月</a:t>
            </a:r>
            <a:r>
              <a:rPr lang="en-US" altLang="zh-CN" dirty="0"/>
              <a:t>25</a:t>
            </a:r>
            <a:r>
              <a:rPr lang="zh-CN" altLang="en-US" dirty="0"/>
              <a:t>日</a:t>
            </a:r>
            <a:endParaRPr lang="en-US" altLang="zh-CN" dirty="0"/>
          </a:p>
          <a:p>
            <a:r>
              <a:rPr lang="zh-CN" altLang="en-US" dirty="0"/>
              <a:t>网站：</a:t>
            </a:r>
            <a:r>
              <a:rPr lang="en-US" altLang="zh-CN" dirty="0"/>
              <a:t>www.LiYongSheng.com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57880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16240DB2-B4CE-40E6-881D-E16725402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珍兽世界的建成需要多少银两？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3C7F9F97-88FB-4E59-B21C-140102CC10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梦幻西游</a:t>
            </a:r>
            <a:r>
              <a:rPr lang="en-US" altLang="zh-CN" dirty="0"/>
              <a:t>》</a:t>
            </a:r>
            <a:r>
              <a:rPr lang="zh-CN" altLang="en-US" dirty="0"/>
              <a:t>电脑版</a:t>
            </a:r>
          </a:p>
        </p:txBody>
      </p:sp>
    </p:spTree>
    <p:extLst>
      <p:ext uri="{BB962C8B-B14F-4D97-AF65-F5344CB8AC3E}">
        <p14:creationId xmlns:p14="http://schemas.microsoft.com/office/powerpoint/2010/main" val="113666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4CFEA2E3-0456-4BAD-84AA-148D84767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</p:spPr>
        <p:txBody>
          <a:bodyPr/>
          <a:lstStyle/>
          <a:p>
            <a:r>
              <a:rPr lang="zh-CN" altLang="en-US" dirty="0"/>
              <a:t>费用总预算</a:t>
            </a:r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516BCFC8-AAF4-42A8-83D4-32014D62C5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723862"/>
              </p:ext>
            </p:extLst>
          </p:nvPr>
        </p:nvGraphicFramePr>
        <p:xfrm>
          <a:off x="457200" y="1600200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842">
                  <a:extLst>
                    <a:ext uri="{9D8B030D-6E8A-4147-A177-3AD203B41FA5}">
                      <a16:colId xmlns:a16="http://schemas.microsoft.com/office/drawing/2014/main" val="3563331496"/>
                    </a:ext>
                  </a:extLst>
                </a:gridCol>
                <a:gridCol w="1687133">
                  <a:extLst>
                    <a:ext uri="{9D8B030D-6E8A-4147-A177-3AD203B41FA5}">
                      <a16:colId xmlns:a16="http://schemas.microsoft.com/office/drawing/2014/main" val="3084022625"/>
                    </a:ext>
                  </a:extLst>
                </a:gridCol>
                <a:gridCol w="5196625">
                  <a:extLst>
                    <a:ext uri="{9D8B030D-6E8A-4147-A177-3AD203B41FA5}">
                      <a16:colId xmlns:a16="http://schemas.microsoft.com/office/drawing/2014/main" val="13234418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支出项目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支出总银两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备注信息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763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建造牧场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1300000</a:t>
                      </a:r>
                      <a:r>
                        <a:rPr lang="zh-CN" alt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银两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张猎户</a:t>
                      </a:r>
                      <a:r>
                        <a:rPr lang="en-US" altLang="zh-CN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r>
                        <a:rPr lang="zh-CN" alt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万、路人甲</a:t>
                      </a:r>
                      <a:r>
                        <a:rPr lang="en-US" altLang="zh-CN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</a:t>
                      </a:r>
                      <a:r>
                        <a:rPr lang="zh-CN" alt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万、慕容先生</a:t>
                      </a:r>
                      <a:r>
                        <a:rPr lang="en-US" altLang="zh-CN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</a:t>
                      </a:r>
                      <a:r>
                        <a:rPr lang="zh-CN" alt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万。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41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养育技能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1904000</a:t>
                      </a:r>
                      <a:r>
                        <a:rPr lang="zh-CN" alt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银两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熊猫宝宝窝</a:t>
                      </a:r>
                      <a:r>
                        <a:rPr lang="en-US" altLang="zh-CN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119000</a:t>
                      </a:r>
                      <a:r>
                        <a:rPr lang="zh-CN" alt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银两，购买</a:t>
                      </a:r>
                      <a:r>
                        <a:rPr lang="en-US" altLang="zh-CN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16</a:t>
                      </a:r>
                      <a:r>
                        <a:rPr lang="zh-CN" alt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个，每个</a:t>
                      </a:r>
                      <a:r>
                        <a:rPr lang="en-US" altLang="zh-CN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200</a:t>
                      </a:r>
                      <a:r>
                        <a:rPr lang="zh-CN" alt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熟练度，总共</a:t>
                      </a:r>
                      <a:r>
                        <a:rPr lang="en-US" altLang="zh-CN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2900</a:t>
                      </a:r>
                      <a:r>
                        <a:rPr lang="zh-CN" alt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熟练度。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574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升级积分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3199932</a:t>
                      </a:r>
                      <a:r>
                        <a:rPr lang="zh-CN" alt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银两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初级直升专精，竹叶青</a:t>
                      </a:r>
                      <a:r>
                        <a:rPr lang="en-US" altLang="zh-CN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266661</a:t>
                      </a:r>
                      <a:r>
                        <a:rPr lang="zh-CN" alt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银两</a:t>
                      </a:r>
                      <a:r>
                        <a:rPr lang="en-US" altLang="zh-CN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/</a:t>
                      </a:r>
                      <a:r>
                        <a:rPr lang="zh-CN" alt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个，一共</a:t>
                      </a:r>
                      <a:r>
                        <a:rPr lang="en-US" altLang="zh-CN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12</a:t>
                      </a:r>
                      <a:r>
                        <a:rPr lang="zh-CN" alt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个。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917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总建设费用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6403932</a:t>
                      </a:r>
                      <a:r>
                        <a:rPr lang="zh-CN" alt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银两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珍兽世界</a:t>
                      </a:r>
                      <a:r>
                        <a:rPr lang="en-US" altLang="zh-CN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/</a:t>
                      </a:r>
                      <a:r>
                        <a:rPr lang="zh-CN" alt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熊猫战略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160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656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宝宝窝养育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1785000</a:t>
                      </a:r>
                      <a:r>
                        <a:rPr lang="zh-CN" altLang="en-US" dirty="0"/>
                        <a:t>银两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珍兽世界可以养育</a:t>
                      </a:r>
                      <a:r>
                        <a:rPr lang="en-US" altLang="zh-CN" dirty="0"/>
                        <a:t>15</a:t>
                      </a:r>
                      <a:r>
                        <a:rPr lang="zh-CN" altLang="en-US" dirty="0"/>
                        <a:t>只熊猫，每只</a:t>
                      </a:r>
                      <a:r>
                        <a:rPr lang="en-US" altLang="zh-CN" dirty="0"/>
                        <a:t>119000</a:t>
                      </a:r>
                      <a:r>
                        <a:rPr lang="zh-CN" altLang="en-US" dirty="0"/>
                        <a:t>银两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118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088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总共费用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8188932</a:t>
                      </a:r>
                      <a:r>
                        <a:rPr lang="zh-CN" altLang="en-US" b="1" dirty="0"/>
                        <a:t>银两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包含建造牧场、养育技能、升级牧场、养育动物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555713"/>
                  </a:ext>
                </a:extLst>
              </a:tr>
            </a:tbl>
          </a:graphicData>
        </a:graphic>
      </p:graphicFrame>
      <p:sp>
        <p:nvSpPr>
          <p:cNvPr id="2" name="文本框 1">
            <a:extLst>
              <a:ext uri="{FF2B5EF4-FFF2-40B4-BE49-F238E27FC236}">
                <a16:creationId xmlns:a16="http://schemas.microsoft.com/office/drawing/2014/main" id="{27FEF9ED-9028-4E8D-9003-E931E6237762}"/>
              </a:ext>
            </a:extLst>
          </p:cNvPr>
          <p:cNvSpPr txBox="1"/>
          <p:nvPr/>
        </p:nvSpPr>
        <p:spPr>
          <a:xfrm>
            <a:off x="1163782" y="5957455"/>
            <a:ext cx="7340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本信息仅共参考，每个服务器的“熊猫宝宝”、竹叶青价格都不一样。</a:t>
            </a:r>
            <a:endParaRPr lang="en-US" altLang="zh-CN" dirty="0"/>
          </a:p>
          <a:p>
            <a:r>
              <a:rPr lang="zh-CN" altLang="en-US" dirty="0"/>
              <a:t>上述信息是以“河南</a:t>
            </a:r>
            <a:r>
              <a:rPr lang="en-US" altLang="zh-CN" dirty="0"/>
              <a:t>3</a:t>
            </a:r>
            <a:r>
              <a:rPr lang="zh-CN" altLang="en-US" dirty="0"/>
              <a:t>区</a:t>
            </a:r>
            <a:r>
              <a:rPr lang="en-US" altLang="zh-CN" dirty="0"/>
              <a:t>-</a:t>
            </a:r>
            <a:r>
              <a:rPr lang="zh-CN" altLang="en-US" dirty="0"/>
              <a:t>南阳府”服务器做为参考。</a:t>
            </a:r>
          </a:p>
        </p:txBody>
      </p:sp>
    </p:spTree>
    <p:extLst>
      <p:ext uri="{BB962C8B-B14F-4D97-AF65-F5344CB8AC3E}">
        <p14:creationId xmlns:p14="http://schemas.microsoft.com/office/powerpoint/2010/main" val="1045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2ECB5A-7CCF-43DC-B22B-16D05D03E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珍兽世界战略布局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8EF876DD-7806-4A84-9C34-6E4750D639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8494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5778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DC057826-A159-41BF-BCC8-2C79622E5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如何快速解决养育技能？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2FA0697-2384-4B08-A39A-D4CA17885B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梦幻西游</a:t>
            </a:r>
            <a:r>
              <a:rPr lang="en-US" altLang="zh-CN" dirty="0"/>
              <a:t>》</a:t>
            </a:r>
            <a:r>
              <a:rPr lang="zh-CN" altLang="en-US" dirty="0"/>
              <a:t>电脑版</a:t>
            </a:r>
          </a:p>
        </p:txBody>
      </p:sp>
    </p:spTree>
    <p:extLst>
      <p:ext uri="{BB962C8B-B14F-4D97-AF65-F5344CB8AC3E}">
        <p14:creationId xmlns:p14="http://schemas.microsoft.com/office/powerpoint/2010/main" val="1241522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792459-0F13-4EE4-A92E-360233DDC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养育技能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746EFF2-A587-43F3-B68A-32F8D0C76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通过玩家摊位，购买</a:t>
            </a:r>
            <a:r>
              <a:rPr lang="en-US" altLang="zh-CN" dirty="0"/>
              <a:t>16</a:t>
            </a:r>
            <a:r>
              <a:rPr lang="zh-CN" altLang="en-US" dirty="0"/>
              <a:t>个熊猫宝宝窝。</a:t>
            </a:r>
            <a:endParaRPr lang="en-US" altLang="zh-CN" dirty="0"/>
          </a:p>
          <a:p>
            <a:r>
              <a:rPr lang="zh-CN" altLang="en-US" dirty="0"/>
              <a:t>当前牧场为初级牧场，可以养育</a:t>
            </a:r>
            <a:r>
              <a:rPr lang="en-US" altLang="zh-CN" dirty="0"/>
              <a:t>2</a:t>
            </a:r>
            <a:r>
              <a:rPr lang="zh-CN" altLang="en-US" dirty="0"/>
              <a:t>个珍稀类</a:t>
            </a:r>
            <a:endParaRPr lang="en-US" altLang="zh-CN" dirty="0"/>
          </a:p>
          <a:p>
            <a:r>
              <a:rPr lang="zh-CN" altLang="en-US" dirty="0"/>
              <a:t>分成</a:t>
            </a:r>
            <a:r>
              <a:rPr lang="en-US" altLang="zh-CN" dirty="0"/>
              <a:t>8</a:t>
            </a:r>
            <a:r>
              <a:rPr lang="zh-CN" altLang="en-US" dirty="0"/>
              <a:t>批，每批养育</a:t>
            </a:r>
            <a:r>
              <a:rPr lang="en-US" altLang="zh-CN" dirty="0"/>
              <a:t>2</a:t>
            </a:r>
            <a:r>
              <a:rPr lang="zh-CN" altLang="en-US" dirty="0"/>
              <a:t>只，养育后马上出售</a:t>
            </a:r>
            <a:endParaRPr lang="en-US" altLang="zh-CN" dirty="0"/>
          </a:p>
          <a:p>
            <a:r>
              <a:rPr lang="zh-CN" altLang="en-US" dirty="0"/>
              <a:t>当</a:t>
            </a:r>
            <a:r>
              <a:rPr lang="en-US" altLang="zh-CN" dirty="0"/>
              <a:t>16</a:t>
            </a:r>
            <a:r>
              <a:rPr lang="zh-CN" altLang="en-US" dirty="0"/>
              <a:t>个熊猫宝宝窝全部养育出售完毕</a:t>
            </a:r>
            <a:endParaRPr lang="en-US" altLang="zh-CN" dirty="0"/>
          </a:p>
          <a:p>
            <a:r>
              <a:rPr lang="zh-CN" altLang="en-US" dirty="0"/>
              <a:t>养育技能</a:t>
            </a:r>
            <a:r>
              <a:rPr lang="en-US" altLang="zh-CN" dirty="0"/>
              <a:t>-</a:t>
            </a:r>
            <a:r>
              <a:rPr lang="zh-CN" altLang="en-US" dirty="0"/>
              <a:t>珍兽宠，一定会达到五级。</a:t>
            </a:r>
            <a:endParaRPr lang="en-US" altLang="zh-CN" dirty="0"/>
          </a:p>
          <a:p>
            <a:r>
              <a:rPr lang="zh-CN" altLang="en-US" dirty="0"/>
              <a:t>每个熊猫宝宝窝增加</a:t>
            </a:r>
            <a:r>
              <a:rPr lang="en-US" altLang="zh-CN" dirty="0"/>
              <a:t>200</a:t>
            </a:r>
            <a:r>
              <a:rPr lang="zh-CN" altLang="en-US" dirty="0"/>
              <a:t>点熟练度</a:t>
            </a:r>
            <a:endParaRPr lang="en-US" altLang="zh-CN" dirty="0"/>
          </a:p>
          <a:p>
            <a:r>
              <a:rPr lang="zh-CN" altLang="en-US" dirty="0"/>
              <a:t>养育技能</a:t>
            </a:r>
            <a:r>
              <a:rPr lang="en-US" altLang="zh-CN" dirty="0"/>
              <a:t>-</a:t>
            </a:r>
            <a:r>
              <a:rPr lang="zh-CN" altLang="en-US" dirty="0"/>
              <a:t>珍宠使，总共需要</a:t>
            </a:r>
            <a:r>
              <a:rPr lang="en-US" altLang="zh-CN" dirty="0"/>
              <a:t>2900</a:t>
            </a:r>
            <a:r>
              <a:rPr lang="zh-CN" altLang="en-US" dirty="0"/>
              <a:t>点熟练度</a:t>
            </a:r>
          </a:p>
        </p:txBody>
      </p:sp>
    </p:spTree>
    <p:extLst>
      <p:ext uri="{BB962C8B-B14F-4D97-AF65-F5344CB8AC3E}">
        <p14:creationId xmlns:p14="http://schemas.microsoft.com/office/powerpoint/2010/main" val="2142554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7BF8EA-3336-4299-8B49-5E4D677F0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珍宠使熟练度参照表</a:t>
            </a:r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C12F2CEE-90B6-4DD9-A7B9-540290C4F0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904096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4240894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26218326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5795978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等级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需要熟练度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备注信息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458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从</a:t>
                      </a: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级升</a:t>
                      </a: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卖</a:t>
                      </a:r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只熊猫（幼年即可）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480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从</a:t>
                      </a: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级升</a:t>
                      </a:r>
                      <a:r>
                        <a:rPr lang="en-US" altLang="zh-CN" dirty="0"/>
                        <a:t>3</a:t>
                      </a:r>
                      <a:r>
                        <a:rPr lang="zh-CN" altLang="en-US" dirty="0"/>
                        <a:t>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卖</a:t>
                      </a: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只熊猫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733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从</a:t>
                      </a:r>
                      <a:r>
                        <a:rPr lang="en-US" altLang="zh-CN" dirty="0"/>
                        <a:t>3</a:t>
                      </a:r>
                      <a:r>
                        <a:rPr lang="zh-CN" altLang="en-US" dirty="0"/>
                        <a:t>级升</a:t>
                      </a:r>
                      <a:r>
                        <a:rPr lang="en-US" altLang="zh-CN" dirty="0"/>
                        <a:t>4</a:t>
                      </a:r>
                      <a:r>
                        <a:rPr lang="zh-CN" altLang="en-US" dirty="0"/>
                        <a:t>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卖</a:t>
                      </a:r>
                      <a:r>
                        <a:rPr lang="en-US" altLang="zh-CN" dirty="0"/>
                        <a:t>4</a:t>
                      </a:r>
                      <a:r>
                        <a:rPr lang="zh-CN" altLang="en-US" dirty="0"/>
                        <a:t>只熊猫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54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从</a:t>
                      </a:r>
                      <a:r>
                        <a:rPr lang="en-US" altLang="zh-CN" dirty="0"/>
                        <a:t>4</a:t>
                      </a:r>
                      <a:r>
                        <a:rPr lang="zh-CN" altLang="en-US" dirty="0"/>
                        <a:t>级升</a:t>
                      </a:r>
                      <a:r>
                        <a:rPr lang="en-US" altLang="zh-CN" dirty="0"/>
                        <a:t>5</a:t>
                      </a:r>
                      <a:r>
                        <a:rPr lang="zh-CN" altLang="en-US" dirty="0"/>
                        <a:t>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1600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卖</a:t>
                      </a:r>
                      <a:r>
                        <a:rPr lang="en-US" altLang="zh-CN" dirty="0"/>
                        <a:t>8</a:t>
                      </a:r>
                      <a:r>
                        <a:rPr lang="zh-CN" altLang="en-US" dirty="0"/>
                        <a:t>只熊猫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329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总共需要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2900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卖</a:t>
                      </a:r>
                      <a:r>
                        <a:rPr lang="en-US" altLang="zh-CN" dirty="0"/>
                        <a:t>15</a:t>
                      </a:r>
                      <a:r>
                        <a:rPr lang="zh-CN" altLang="en-US" dirty="0"/>
                        <a:t>只熊猫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607051"/>
                  </a:ext>
                </a:extLst>
              </a:tr>
            </a:tbl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D0986FA5-2261-42BC-87A3-74782EB25B55}"/>
              </a:ext>
            </a:extLst>
          </p:cNvPr>
          <p:cNvSpPr txBox="1"/>
          <p:nvPr/>
        </p:nvSpPr>
        <p:spPr>
          <a:xfrm>
            <a:off x="1205345" y="4765964"/>
            <a:ext cx="5378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这个可以不用在意，只要达到</a:t>
            </a:r>
            <a:r>
              <a:rPr lang="en-US" altLang="zh-CN" dirty="0"/>
              <a:t>5</a:t>
            </a:r>
            <a:r>
              <a:rPr lang="zh-CN" altLang="en-US" dirty="0"/>
              <a:t>级养育技能就好了。</a:t>
            </a:r>
          </a:p>
        </p:txBody>
      </p:sp>
    </p:spTree>
    <p:extLst>
      <p:ext uri="{BB962C8B-B14F-4D97-AF65-F5344CB8AC3E}">
        <p14:creationId xmlns:p14="http://schemas.microsoft.com/office/powerpoint/2010/main" val="2510242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李永生专用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凤舞九天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凤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李永生专用" id="{0303D5C9-1C71-4FFC-952F-5104A701DBB0}" vid="{35D03309-4C7E-43E0-B528-8DC63F1154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李永生专用</Template>
  <TotalTime>115</TotalTime>
  <Words>1585</Words>
  <Application>Microsoft Office PowerPoint</Application>
  <PresentationFormat>全屏显示(4:3)</PresentationFormat>
  <Paragraphs>506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7" baseType="lpstr">
      <vt:lpstr>Arial</vt:lpstr>
      <vt:lpstr>Footlight MT Light</vt:lpstr>
      <vt:lpstr>Goudy Old Style</vt:lpstr>
      <vt:lpstr>Wingdings 2</vt:lpstr>
      <vt:lpstr>李永生专用</vt:lpstr>
      <vt:lpstr>熊猫计划</vt:lpstr>
      <vt:lpstr>珍兽世界</vt:lpstr>
      <vt:lpstr>前言</vt:lpstr>
      <vt:lpstr>珍兽世界的建成需要多少银两？</vt:lpstr>
      <vt:lpstr>费用总预算</vt:lpstr>
      <vt:lpstr>珍兽世界战略布局</vt:lpstr>
      <vt:lpstr>如何快速解决养育技能？</vt:lpstr>
      <vt:lpstr>【养育技能】</vt:lpstr>
      <vt:lpstr>珍宠使熟练度参照表</vt:lpstr>
      <vt:lpstr>问：为什么需要养育技能达到5级？</vt:lpstr>
      <vt:lpstr>PowerPoint 演示文稿</vt:lpstr>
      <vt:lpstr>养育技能5级</vt:lpstr>
      <vt:lpstr>问：专精牧场有哪些？</vt:lpstr>
      <vt:lpstr>专精牧场一共有4个</vt:lpstr>
      <vt:lpstr>问：普通牧场与专精牧场的区别？</vt:lpstr>
      <vt:lpstr>不同牧场的养育数量</vt:lpstr>
      <vt:lpstr>问：牧场守护兽有什么用？</vt:lpstr>
      <vt:lpstr>答：将普通产出炼化成高级产出</vt:lpstr>
      <vt:lpstr>普通、奖励、高级产出的区别？</vt:lpstr>
      <vt:lpstr>珍兽世界（珍稀类15）</vt:lpstr>
      <vt:lpstr>其他的专精牧场积分高吗？</vt:lpstr>
      <vt:lpstr>走兽乐园（哺乳类15）</vt:lpstr>
      <vt:lpstr>禽鸟天堂（禽鸟类16）</vt:lpstr>
      <vt:lpstr>爬虫天地（爬虫类13）</vt:lpstr>
      <vt:lpstr>问：如何快速扩建牧场？</vt:lpstr>
      <vt:lpstr>答：每天卖1个竹叶青（12）</vt:lpstr>
      <vt:lpstr>添加牧场好友</vt:lpstr>
      <vt:lpstr>专精牧场</vt:lpstr>
      <vt:lpstr>熊猫的幼年时期</vt:lpstr>
      <vt:lpstr>熊猫成年时期</vt:lpstr>
      <vt:lpstr>熊猫老年时期</vt:lpstr>
      <vt:lpstr>备注信息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 永生</dc:creator>
  <cp:lastModifiedBy>李 永生</cp:lastModifiedBy>
  <cp:revision>5</cp:revision>
  <dcterms:created xsi:type="dcterms:W3CDTF">2020-01-09T00:02:12Z</dcterms:created>
  <dcterms:modified xsi:type="dcterms:W3CDTF">2020-03-27T02:24:21Z</dcterms:modified>
</cp:coreProperties>
</file>