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68051-9819-440B-AE5C-7B684503895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7CDBD81-B8C5-4C8D-B4B8-0ED1D0FFB870}">
      <dgm:prSet phldrT="[文本]"/>
      <dgm:spPr/>
      <dgm:t>
        <a:bodyPr/>
        <a:lstStyle/>
        <a:p>
          <a:r>
            <a:rPr lang="zh-CN" altLang="en-US" dirty="0"/>
            <a:t>幼年</a:t>
          </a:r>
        </a:p>
      </dgm:t>
    </dgm:pt>
    <dgm:pt modelId="{C6806C63-1C96-41CC-B1F7-1A43968608B8}" type="parTrans" cxnId="{AE34C09E-AF1C-4210-B4BF-D59946D015E0}">
      <dgm:prSet/>
      <dgm:spPr/>
      <dgm:t>
        <a:bodyPr/>
        <a:lstStyle/>
        <a:p>
          <a:endParaRPr lang="zh-CN" altLang="en-US"/>
        </a:p>
      </dgm:t>
    </dgm:pt>
    <dgm:pt modelId="{B07F3E99-282C-4099-BEDD-4F9246B32809}" type="sibTrans" cxnId="{AE34C09E-AF1C-4210-B4BF-D59946D015E0}">
      <dgm:prSet/>
      <dgm:spPr/>
      <dgm:t>
        <a:bodyPr/>
        <a:lstStyle/>
        <a:p>
          <a:endParaRPr lang="zh-CN" altLang="en-US"/>
        </a:p>
      </dgm:t>
    </dgm:pt>
    <dgm:pt modelId="{63819D70-6B31-4CBE-93D8-BCB164E86E60}">
      <dgm:prSet phldrT="[文本]"/>
      <dgm:spPr/>
      <dgm:t>
        <a:bodyPr/>
        <a:lstStyle/>
        <a:p>
          <a:r>
            <a:rPr lang="zh-CN" altLang="en-US" dirty="0"/>
            <a:t>成年</a:t>
          </a:r>
        </a:p>
      </dgm:t>
    </dgm:pt>
    <dgm:pt modelId="{58F9B877-2C55-4975-80F1-623E92064D76}" type="parTrans" cxnId="{9A509BBA-FEBC-4147-9CDC-5862B45A4AE2}">
      <dgm:prSet/>
      <dgm:spPr/>
      <dgm:t>
        <a:bodyPr/>
        <a:lstStyle/>
        <a:p>
          <a:endParaRPr lang="zh-CN" altLang="en-US"/>
        </a:p>
      </dgm:t>
    </dgm:pt>
    <dgm:pt modelId="{5079B76C-EE05-41EC-BE9F-BF3F71F09694}" type="sibTrans" cxnId="{9A509BBA-FEBC-4147-9CDC-5862B45A4AE2}">
      <dgm:prSet/>
      <dgm:spPr/>
      <dgm:t>
        <a:bodyPr/>
        <a:lstStyle/>
        <a:p>
          <a:endParaRPr lang="zh-CN" altLang="en-US"/>
        </a:p>
      </dgm:t>
    </dgm:pt>
    <dgm:pt modelId="{ADDA5BC3-31FB-4836-B571-6D44DFA75138}">
      <dgm:prSet phldrT="[文本]"/>
      <dgm:spPr/>
      <dgm:t>
        <a:bodyPr/>
        <a:lstStyle/>
        <a:p>
          <a:r>
            <a:rPr lang="zh-CN" altLang="en-US" dirty="0"/>
            <a:t>老年</a:t>
          </a:r>
        </a:p>
      </dgm:t>
    </dgm:pt>
    <dgm:pt modelId="{52B3F2B2-3E3B-4716-8747-F23A93FF6546}" type="parTrans" cxnId="{CA7E847C-0C2D-414A-A05C-9A0BD237FE6B}">
      <dgm:prSet/>
      <dgm:spPr/>
      <dgm:t>
        <a:bodyPr/>
        <a:lstStyle/>
        <a:p>
          <a:endParaRPr lang="zh-CN" altLang="en-US"/>
        </a:p>
      </dgm:t>
    </dgm:pt>
    <dgm:pt modelId="{F300DADC-7D0B-432F-8DD6-7D89F19843A8}" type="sibTrans" cxnId="{CA7E847C-0C2D-414A-A05C-9A0BD237FE6B}">
      <dgm:prSet/>
      <dgm:spPr/>
      <dgm:t>
        <a:bodyPr/>
        <a:lstStyle/>
        <a:p>
          <a:endParaRPr lang="zh-CN" altLang="en-US"/>
        </a:p>
      </dgm:t>
    </dgm:pt>
    <dgm:pt modelId="{BBFAB34F-A611-45B9-9DEB-43441D005961}" type="pres">
      <dgm:prSet presAssocID="{DB368051-9819-440B-AE5C-7B6845038951}" presName="arrowDiagram" presStyleCnt="0">
        <dgm:presLayoutVars>
          <dgm:chMax val="5"/>
          <dgm:dir/>
          <dgm:resizeHandles val="exact"/>
        </dgm:presLayoutVars>
      </dgm:prSet>
      <dgm:spPr/>
    </dgm:pt>
    <dgm:pt modelId="{00F944B8-80B5-49E8-8454-D1CCAC628D47}" type="pres">
      <dgm:prSet presAssocID="{DB368051-9819-440B-AE5C-7B6845038951}" presName="arrow" presStyleLbl="bgShp" presStyleIdx="0" presStyleCnt="1" custScaleX="106147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73656101-658B-40B8-98EC-9963E93C5588}" type="pres">
      <dgm:prSet presAssocID="{DB368051-9819-440B-AE5C-7B6845038951}" presName="arrowDiagram3" presStyleCnt="0"/>
      <dgm:spPr/>
    </dgm:pt>
    <dgm:pt modelId="{EAC85514-D296-4F1E-A079-FB6460300DF8}" type="pres">
      <dgm:prSet presAssocID="{77CDBD81-B8C5-4C8D-B4B8-0ED1D0FFB870}" presName="bullet3a" presStyleLbl="node1" presStyleIdx="0" presStyleCnt="3"/>
      <dgm:spPr/>
    </dgm:pt>
    <dgm:pt modelId="{71266C4C-DE6D-437E-AF98-619CC6748AC0}" type="pres">
      <dgm:prSet presAssocID="{77CDBD81-B8C5-4C8D-B4B8-0ED1D0FFB870}" presName="textBox3a" presStyleLbl="revTx" presStyleIdx="0" presStyleCnt="3">
        <dgm:presLayoutVars>
          <dgm:bulletEnabled val="1"/>
        </dgm:presLayoutVars>
      </dgm:prSet>
      <dgm:spPr/>
    </dgm:pt>
    <dgm:pt modelId="{3A05AB8B-B7A0-4127-AB4E-53F37EAD3868}" type="pres">
      <dgm:prSet presAssocID="{63819D70-6B31-4CBE-93D8-BCB164E86E60}" presName="bullet3b" presStyleLbl="node1" presStyleIdx="1" presStyleCnt="3"/>
      <dgm:spPr/>
    </dgm:pt>
    <dgm:pt modelId="{E06AE940-422D-4AAA-A2BA-981DB5531A89}" type="pres">
      <dgm:prSet presAssocID="{63819D70-6B31-4CBE-93D8-BCB164E86E60}" presName="textBox3b" presStyleLbl="revTx" presStyleIdx="1" presStyleCnt="3" custScaleX="157842">
        <dgm:presLayoutVars>
          <dgm:bulletEnabled val="1"/>
        </dgm:presLayoutVars>
      </dgm:prSet>
      <dgm:spPr/>
    </dgm:pt>
    <dgm:pt modelId="{00E78741-805D-44BC-A5D9-8EC6B024B33B}" type="pres">
      <dgm:prSet presAssocID="{ADDA5BC3-31FB-4836-B571-6D44DFA75138}" presName="bullet3c" presStyleLbl="node1" presStyleIdx="2" presStyleCnt="3"/>
      <dgm:spPr/>
    </dgm:pt>
    <dgm:pt modelId="{6D505FDD-7739-4D64-B250-447453249D3A}" type="pres">
      <dgm:prSet presAssocID="{ADDA5BC3-31FB-4836-B571-6D44DFA75138}" presName="textBox3c" presStyleLbl="revTx" presStyleIdx="2" presStyleCnt="3" custScaleX="134085">
        <dgm:presLayoutVars>
          <dgm:bulletEnabled val="1"/>
        </dgm:presLayoutVars>
      </dgm:prSet>
      <dgm:spPr/>
    </dgm:pt>
  </dgm:ptLst>
  <dgm:cxnLst>
    <dgm:cxn modelId="{81567C47-A9D6-4B3B-AEC9-16E938491182}" type="presOf" srcId="{77CDBD81-B8C5-4C8D-B4B8-0ED1D0FFB870}" destId="{71266C4C-DE6D-437E-AF98-619CC6748AC0}" srcOrd="0" destOrd="0" presId="urn:microsoft.com/office/officeart/2005/8/layout/arrow2"/>
    <dgm:cxn modelId="{CA7E847C-0C2D-414A-A05C-9A0BD237FE6B}" srcId="{DB368051-9819-440B-AE5C-7B6845038951}" destId="{ADDA5BC3-31FB-4836-B571-6D44DFA75138}" srcOrd="2" destOrd="0" parTransId="{52B3F2B2-3E3B-4716-8747-F23A93FF6546}" sibTransId="{F300DADC-7D0B-432F-8DD6-7D89F19843A8}"/>
    <dgm:cxn modelId="{AE34C09E-AF1C-4210-B4BF-D59946D015E0}" srcId="{DB368051-9819-440B-AE5C-7B6845038951}" destId="{77CDBD81-B8C5-4C8D-B4B8-0ED1D0FFB870}" srcOrd="0" destOrd="0" parTransId="{C6806C63-1C96-41CC-B1F7-1A43968608B8}" sibTransId="{B07F3E99-282C-4099-BEDD-4F9246B32809}"/>
    <dgm:cxn modelId="{9A509BBA-FEBC-4147-9CDC-5862B45A4AE2}" srcId="{DB368051-9819-440B-AE5C-7B6845038951}" destId="{63819D70-6B31-4CBE-93D8-BCB164E86E60}" srcOrd="1" destOrd="0" parTransId="{58F9B877-2C55-4975-80F1-623E92064D76}" sibTransId="{5079B76C-EE05-41EC-BE9F-BF3F71F09694}"/>
    <dgm:cxn modelId="{BCC5ACC9-18CA-47B7-8F9B-553F714A4211}" type="presOf" srcId="{ADDA5BC3-31FB-4836-B571-6D44DFA75138}" destId="{6D505FDD-7739-4D64-B250-447453249D3A}" srcOrd="0" destOrd="0" presId="urn:microsoft.com/office/officeart/2005/8/layout/arrow2"/>
    <dgm:cxn modelId="{AF80DAE5-C33A-4229-94A8-B748B45440E3}" type="presOf" srcId="{63819D70-6B31-4CBE-93D8-BCB164E86E60}" destId="{E06AE940-422D-4AAA-A2BA-981DB5531A89}" srcOrd="0" destOrd="0" presId="urn:microsoft.com/office/officeart/2005/8/layout/arrow2"/>
    <dgm:cxn modelId="{368FEDE5-77F0-4E01-AC11-BF116D31F64C}" type="presOf" srcId="{DB368051-9819-440B-AE5C-7B6845038951}" destId="{BBFAB34F-A611-45B9-9DEB-43441D005961}" srcOrd="0" destOrd="0" presId="urn:microsoft.com/office/officeart/2005/8/layout/arrow2"/>
    <dgm:cxn modelId="{0F0A63FE-84C7-44F3-9B71-42FE1B5141D5}" type="presParOf" srcId="{BBFAB34F-A611-45B9-9DEB-43441D005961}" destId="{00F944B8-80B5-49E8-8454-D1CCAC628D47}" srcOrd="0" destOrd="0" presId="urn:microsoft.com/office/officeart/2005/8/layout/arrow2"/>
    <dgm:cxn modelId="{2F7AA5F8-D1D0-4920-B8AB-1333B1EA28E3}" type="presParOf" srcId="{BBFAB34F-A611-45B9-9DEB-43441D005961}" destId="{73656101-658B-40B8-98EC-9963E93C5588}" srcOrd="1" destOrd="0" presId="urn:microsoft.com/office/officeart/2005/8/layout/arrow2"/>
    <dgm:cxn modelId="{48A1B9C0-7F62-4C70-A31D-B8669FC09B2F}" type="presParOf" srcId="{73656101-658B-40B8-98EC-9963E93C5588}" destId="{EAC85514-D296-4F1E-A079-FB6460300DF8}" srcOrd="0" destOrd="0" presId="urn:microsoft.com/office/officeart/2005/8/layout/arrow2"/>
    <dgm:cxn modelId="{057B25A4-EF72-42C1-BC3F-CD42EEC5C80B}" type="presParOf" srcId="{73656101-658B-40B8-98EC-9963E93C5588}" destId="{71266C4C-DE6D-437E-AF98-619CC6748AC0}" srcOrd="1" destOrd="0" presId="urn:microsoft.com/office/officeart/2005/8/layout/arrow2"/>
    <dgm:cxn modelId="{62FA22A5-DD7B-425E-83B4-8FFB8CD82BFE}" type="presParOf" srcId="{73656101-658B-40B8-98EC-9963E93C5588}" destId="{3A05AB8B-B7A0-4127-AB4E-53F37EAD3868}" srcOrd="2" destOrd="0" presId="urn:microsoft.com/office/officeart/2005/8/layout/arrow2"/>
    <dgm:cxn modelId="{95ADFE18-F002-4067-8B97-4B8A07B535B8}" type="presParOf" srcId="{73656101-658B-40B8-98EC-9963E93C5588}" destId="{E06AE940-422D-4AAA-A2BA-981DB5531A89}" srcOrd="3" destOrd="0" presId="urn:microsoft.com/office/officeart/2005/8/layout/arrow2"/>
    <dgm:cxn modelId="{AC54880B-19E4-41FF-ADCB-4DD693B98033}" type="presParOf" srcId="{73656101-658B-40B8-98EC-9963E93C5588}" destId="{00E78741-805D-44BC-A5D9-8EC6B024B33B}" srcOrd="4" destOrd="0" presId="urn:microsoft.com/office/officeart/2005/8/layout/arrow2"/>
    <dgm:cxn modelId="{BBD5B92C-B227-458C-82A3-6371E0392C7C}" type="presParOf" srcId="{73656101-658B-40B8-98EC-9963E93C5588}" destId="{6D505FDD-7739-4D64-B250-447453249D3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085626-BC04-46C1-B651-0B323624A30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EFDF419-DAE5-4B41-B430-EBE52A77217D}">
      <dgm:prSet phldrT="[文本]"/>
      <dgm:spPr/>
      <dgm:t>
        <a:bodyPr/>
        <a:lstStyle/>
        <a:p>
          <a:r>
            <a:rPr lang="zh-CN" altLang="en-US" dirty="0"/>
            <a:t>牧场</a:t>
          </a:r>
        </a:p>
      </dgm:t>
    </dgm:pt>
    <dgm:pt modelId="{4F4402D3-BF2C-47EC-9B8A-6422DB1B6103}" type="parTrans" cxnId="{B5E6C3AB-CCB5-48B4-BDA1-4EF782CAE462}">
      <dgm:prSet/>
      <dgm:spPr/>
      <dgm:t>
        <a:bodyPr/>
        <a:lstStyle/>
        <a:p>
          <a:endParaRPr lang="zh-CN" altLang="en-US"/>
        </a:p>
      </dgm:t>
    </dgm:pt>
    <dgm:pt modelId="{F345B12D-E02F-49FB-B4C4-F8BB4E56BEA1}" type="sibTrans" cxnId="{B5E6C3AB-CCB5-48B4-BDA1-4EF782CAE462}">
      <dgm:prSet/>
      <dgm:spPr/>
      <dgm:t>
        <a:bodyPr/>
        <a:lstStyle/>
        <a:p>
          <a:endParaRPr lang="zh-CN" altLang="en-US"/>
        </a:p>
      </dgm:t>
    </dgm:pt>
    <dgm:pt modelId="{1EAE912D-1378-48D0-9C57-5D83D0F44E33}">
      <dgm:prSet phldrT="[文本]"/>
      <dgm:spPr/>
      <dgm:t>
        <a:bodyPr/>
        <a:lstStyle/>
        <a:p>
          <a:r>
            <a:rPr lang="zh-CN" altLang="en-US" dirty="0"/>
            <a:t>积分</a:t>
          </a:r>
        </a:p>
      </dgm:t>
    </dgm:pt>
    <dgm:pt modelId="{D28147EE-9724-4825-8AC4-003BBA7E6641}" type="parTrans" cxnId="{5143131D-46A5-476D-A233-90ECCCAA3D74}">
      <dgm:prSet/>
      <dgm:spPr/>
      <dgm:t>
        <a:bodyPr/>
        <a:lstStyle/>
        <a:p>
          <a:endParaRPr lang="zh-CN" altLang="en-US"/>
        </a:p>
      </dgm:t>
    </dgm:pt>
    <dgm:pt modelId="{608FF4E2-178B-48DF-867D-3CB7ECD643C5}" type="sibTrans" cxnId="{5143131D-46A5-476D-A233-90ECCCAA3D74}">
      <dgm:prSet/>
      <dgm:spPr/>
      <dgm:t>
        <a:bodyPr/>
        <a:lstStyle/>
        <a:p>
          <a:endParaRPr lang="zh-CN" altLang="en-US"/>
        </a:p>
      </dgm:t>
    </dgm:pt>
    <dgm:pt modelId="{EF8C57E2-4AA5-48EC-90AE-850DDF3CDC3E}">
      <dgm:prSet phldrT="[文本]"/>
      <dgm:spPr/>
      <dgm:t>
        <a:bodyPr/>
        <a:lstStyle/>
        <a:p>
          <a:r>
            <a:rPr lang="zh-CN" altLang="en-US" dirty="0"/>
            <a:t>储备</a:t>
          </a:r>
        </a:p>
      </dgm:t>
    </dgm:pt>
    <dgm:pt modelId="{5A292680-A23E-4226-8E75-2E531EB1568E}" type="parTrans" cxnId="{54C6E85B-6D01-4C3F-BE3D-A4578760D13B}">
      <dgm:prSet/>
      <dgm:spPr/>
      <dgm:t>
        <a:bodyPr/>
        <a:lstStyle/>
        <a:p>
          <a:endParaRPr lang="zh-CN" altLang="en-US"/>
        </a:p>
      </dgm:t>
    </dgm:pt>
    <dgm:pt modelId="{D4FC0ACE-A0EF-4595-AB98-3C709D4BB862}" type="sibTrans" cxnId="{54C6E85B-6D01-4C3F-BE3D-A4578760D13B}">
      <dgm:prSet/>
      <dgm:spPr/>
      <dgm:t>
        <a:bodyPr/>
        <a:lstStyle/>
        <a:p>
          <a:endParaRPr lang="zh-CN" altLang="en-US"/>
        </a:p>
      </dgm:t>
    </dgm:pt>
    <dgm:pt modelId="{4BCD2B6C-E665-4B57-90C8-D0212D009D35}">
      <dgm:prSet phldrT="[文本]"/>
      <dgm:spPr/>
      <dgm:t>
        <a:bodyPr/>
        <a:lstStyle/>
        <a:p>
          <a:r>
            <a:rPr lang="zh-CN" altLang="en-US" dirty="0"/>
            <a:t>技能</a:t>
          </a:r>
        </a:p>
      </dgm:t>
    </dgm:pt>
    <dgm:pt modelId="{ECDBBB9E-2C2C-4C40-9330-0DA9D353E764}" type="parTrans" cxnId="{E1980995-5D8E-432B-94C0-B583675F102C}">
      <dgm:prSet/>
      <dgm:spPr/>
      <dgm:t>
        <a:bodyPr/>
        <a:lstStyle/>
        <a:p>
          <a:endParaRPr lang="zh-CN" altLang="en-US"/>
        </a:p>
      </dgm:t>
    </dgm:pt>
    <dgm:pt modelId="{BA923A1C-AB14-4C79-8610-8F6A5C37702E}" type="sibTrans" cxnId="{E1980995-5D8E-432B-94C0-B583675F102C}">
      <dgm:prSet/>
      <dgm:spPr/>
      <dgm:t>
        <a:bodyPr/>
        <a:lstStyle/>
        <a:p>
          <a:endParaRPr lang="zh-CN" altLang="en-US"/>
        </a:p>
      </dgm:t>
    </dgm:pt>
    <dgm:pt modelId="{51ED1653-2ABC-463C-BF43-564203978081}">
      <dgm:prSet phldrT="[文本]"/>
      <dgm:spPr/>
      <dgm:t>
        <a:bodyPr/>
        <a:lstStyle/>
        <a:p>
          <a:r>
            <a:rPr lang="zh-CN" altLang="en-US" dirty="0"/>
            <a:t>提升</a:t>
          </a:r>
        </a:p>
      </dgm:t>
    </dgm:pt>
    <dgm:pt modelId="{F99F0467-5D7D-444B-99BF-FAAC74187528}" type="parTrans" cxnId="{7D465E53-1D31-4103-9293-D848702A5B8D}">
      <dgm:prSet/>
      <dgm:spPr/>
      <dgm:t>
        <a:bodyPr/>
        <a:lstStyle/>
        <a:p>
          <a:endParaRPr lang="zh-CN" altLang="en-US"/>
        </a:p>
      </dgm:t>
    </dgm:pt>
    <dgm:pt modelId="{FD371B00-6271-451B-8BC1-D15114EC4C98}" type="sibTrans" cxnId="{7D465E53-1D31-4103-9293-D848702A5B8D}">
      <dgm:prSet/>
      <dgm:spPr/>
      <dgm:t>
        <a:bodyPr/>
        <a:lstStyle/>
        <a:p>
          <a:endParaRPr lang="zh-CN" altLang="en-US"/>
        </a:p>
      </dgm:t>
    </dgm:pt>
    <dgm:pt modelId="{7C67F0FB-F8FD-4C26-B78B-5D0DA01D51E2}" type="pres">
      <dgm:prSet presAssocID="{2F085626-BC04-46C1-B651-0B323624A304}" presName="cycle" presStyleCnt="0">
        <dgm:presLayoutVars>
          <dgm:dir/>
          <dgm:resizeHandles val="exact"/>
        </dgm:presLayoutVars>
      </dgm:prSet>
      <dgm:spPr/>
    </dgm:pt>
    <dgm:pt modelId="{64D9C781-58A4-4E3C-9C23-BBCCB25AADF9}" type="pres">
      <dgm:prSet presAssocID="{BEFDF419-DAE5-4B41-B430-EBE52A77217D}" presName="dummy" presStyleCnt="0"/>
      <dgm:spPr/>
    </dgm:pt>
    <dgm:pt modelId="{F6552A66-4D8C-469A-BFA6-AFEDEACB691D}" type="pres">
      <dgm:prSet presAssocID="{BEFDF419-DAE5-4B41-B430-EBE52A77217D}" presName="node" presStyleLbl="revTx" presStyleIdx="0" presStyleCnt="5">
        <dgm:presLayoutVars>
          <dgm:bulletEnabled val="1"/>
        </dgm:presLayoutVars>
      </dgm:prSet>
      <dgm:spPr/>
    </dgm:pt>
    <dgm:pt modelId="{3C60259B-B2E2-4E91-B62C-1E21457B3751}" type="pres">
      <dgm:prSet presAssocID="{F345B12D-E02F-49FB-B4C4-F8BB4E56BEA1}" presName="sibTrans" presStyleLbl="node1" presStyleIdx="0" presStyleCnt="5"/>
      <dgm:spPr/>
    </dgm:pt>
    <dgm:pt modelId="{FFA7427F-277A-495B-82E4-63E899DCDEF4}" type="pres">
      <dgm:prSet presAssocID="{1EAE912D-1378-48D0-9C57-5D83D0F44E33}" presName="dummy" presStyleCnt="0"/>
      <dgm:spPr/>
    </dgm:pt>
    <dgm:pt modelId="{BF9FF7BC-D185-4DF4-952A-8CCCC7C5A43E}" type="pres">
      <dgm:prSet presAssocID="{1EAE912D-1378-48D0-9C57-5D83D0F44E33}" presName="node" presStyleLbl="revTx" presStyleIdx="1" presStyleCnt="5">
        <dgm:presLayoutVars>
          <dgm:bulletEnabled val="1"/>
        </dgm:presLayoutVars>
      </dgm:prSet>
      <dgm:spPr/>
    </dgm:pt>
    <dgm:pt modelId="{14962C14-FD6A-4441-AF43-C86FE9EAEDDA}" type="pres">
      <dgm:prSet presAssocID="{608FF4E2-178B-48DF-867D-3CB7ECD643C5}" presName="sibTrans" presStyleLbl="node1" presStyleIdx="1" presStyleCnt="5"/>
      <dgm:spPr/>
    </dgm:pt>
    <dgm:pt modelId="{77B5CA63-97CE-43AD-8909-B40E3A2D8C38}" type="pres">
      <dgm:prSet presAssocID="{EF8C57E2-4AA5-48EC-90AE-850DDF3CDC3E}" presName="dummy" presStyleCnt="0"/>
      <dgm:spPr/>
    </dgm:pt>
    <dgm:pt modelId="{04E67D24-D11D-4637-9FED-5168CEC913A2}" type="pres">
      <dgm:prSet presAssocID="{EF8C57E2-4AA5-48EC-90AE-850DDF3CDC3E}" presName="node" presStyleLbl="revTx" presStyleIdx="2" presStyleCnt="5">
        <dgm:presLayoutVars>
          <dgm:bulletEnabled val="1"/>
        </dgm:presLayoutVars>
      </dgm:prSet>
      <dgm:spPr/>
    </dgm:pt>
    <dgm:pt modelId="{B506F0E1-D6BD-4F8C-8FF9-D410305E29FA}" type="pres">
      <dgm:prSet presAssocID="{D4FC0ACE-A0EF-4595-AB98-3C709D4BB862}" presName="sibTrans" presStyleLbl="node1" presStyleIdx="2" presStyleCnt="5"/>
      <dgm:spPr/>
    </dgm:pt>
    <dgm:pt modelId="{4560EBA7-E416-4C89-BC8F-28D79F3B2A57}" type="pres">
      <dgm:prSet presAssocID="{4BCD2B6C-E665-4B57-90C8-D0212D009D35}" presName="dummy" presStyleCnt="0"/>
      <dgm:spPr/>
    </dgm:pt>
    <dgm:pt modelId="{8826BF0F-8168-4386-9C33-C349CF3D21CE}" type="pres">
      <dgm:prSet presAssocID="{4BCD2B6C-E665-4B57-90C8-D0212D009D35}" presName="node" presStyleLbl="revTx" presStyleIdx="3" presStyleCnt="5">
        <dgm:presLayoutVars>
          <dgm:bulletEnabled val="1"/>
        </dgm:presLayoutVars>
      </dgm:prSet>
      <dgm:spPr/>
    </dgm:pt>
    <dgm:pt modelId="{6709D03D-DE31-4720-85C4-C86AEDA0D66D}" type="pres">
      <dgm:prSet presAssocID="{BA923A1C-AB14-4C79-8610-8F6A5C37702E}" presName="sibTrans" presStyleLbl="node1" presStyleIdx="3" presStyleCnt="5"/>
      <dgm:spPr/>
    </dgm:pt>
    <dgm:pt modelId="{765EB3A0-5181-4B33-822F-84BD0C27B4B3}" type="pres">
      <dgm:prSet presAssocID="{51ED1653-2ABC-463C-BF43-564203978081}" presName="dummy" presStyleCnt="0"/>
      <dgm:spPr/>
    </dgm:pt>
    <dgm:pt modelId="{E83094E3-CA4E-4678-B05F-2B09D39F229C}" type="pres">
      <dgm:prSet presAssocID="{51ED1653-2ABC-463C-BF43-564203978081}" presName="node" presStyleLbl="revTx" presStyleIdx="4" presStyleCnt="5">
        <dgm:presLayoutVars>
          <dgm:bulletEnabled val="1"/>
        </dgm:presLayoutVars>
      </dgm:prSet>
      <dgm:spPr/>
    </dgm:pt>
    <dgm:pt modelId="{D562E6BE-8C7E-4880-99DB-6EB52E895425}" type="pres">
      <dgm:prSet presAssocID="{FD371B00-6271-451B-8BC1-D15114EC4C98}" presName="sibTrans" presStyleLbl="node1" presStyleIdx="4" presStyleCnt="5"/>
      <dgm:spPr/>
    </dgm:pt>
  </dgm:ptLst>
  <dgm:cxnLst>
    <dgm:cxn modelId="{228AC500-2C4F-4EF6-A35A-A96390AACC67}" type="presOf" srcId="{BA923A1C-AB14-4C79-8610-8F6A5C37702E}" destId="{6709D03D-DE31-4720-85C4-C86AEDA0D66D}" srcOrd="0" destOrd="0" presId="urn:microsoft.com/office/officeart/2005/8/layout/cycle1"/>
    <dgm:cxn modelId="{789FCB19-4432-4A36-8B26-5A8EBF27BD13}" type="presOf" srcId="{4BCD2B6C-E665-4B57-90C8-D0212D009D35}" destId="{8826BF0F-8168-4386-9C33-C349CF3D21CE}" srcOrd="0" destOrd="0" presId="urn:microsoft.com/office/officeart/2005/8/layout/cycle1"/>
    <dgm:cxn modelId="{D9DE061A-4C6A-4466-818A-4E03D42BED90}" type="presOf" srcId="{BEFDF419-DAE5-4B41-B430-EBE52A77217D}" destId="{F6552A66-4D8C-469A-BFA6-AFEDEACB691D}" srcOrd="0" destOrd="0" presId="urn:microsoft.com/office/officeart/2005/8/layout/cycle1"/>
    <dgm:cxn modelId="{5143131D-46A5-476D-A233-90ECCCAA3D74}" srcId="{2F085626-BC04-46C1-B651-0B323624A304}" destId="{1EAE912D-1378-48D0-9C57-5D83D0F44E33}" srcOrd="1" destOrd="0" parTransId="{D28147EE-9724-4825-8AC4-003BBA7E6641}" sibTransId="{608FF4E2-178B-48DF-867D-3CB7ECD643C5}"/>
    <dgm:cxn modelId="{2DCED52A-C2AA-44F2-B083-07B8317E0932}" type="presOf" srcId="{FD371B00-6271-451B-8BC1-D15114EC4C98}" destId="{D562E6BE-8C7E-4880-99DB-6EB52E895425}" srcOrd="0" destOrd="0" presId="urn:microsoft.com/office/officeart/2005/8/layout/cycle1"/>
    <dgm:cxn modelId="{54C6E85B-6D01-4C3F-BE3D-A4578760D13B}" srcId="{2F085626-BC04-46C1-B651-0B323624A304}" destId="{EF8C57E2-4AA5-48EC-90AE-850DDF3CDC3E}" srcOrd="2" destOrd="0" parTransId="{5A292680-A23E-4226-8E75-2E531EB1568E}" sibTransId="{D4FC0ACE-A0EF-4595-AB98-3C709D4BB862}"/>
    <dgm:cxn modelId="{2DD37643-EE03-4F4C-B770-4DF68F51836D}" type="presOf" srcId="{2F085626-BC04-46C1-B651-0B323624A304}" destId="{7C67F0FB-F8FD-4C26-B78B-5D0DA01D51E2}" srcOrd="0" destOrd="0" presId="urn:microsoft.com/office/officeart/2005/8/layout/cycle1"/>
    <dgm:cxn modelId="{7D465E53-1D31-4103-9293-D848702A5B8D}" srcId="{2F085626-BC04-46C1-B651-0B323624A304}" destId="{51ED1653-2ABC-463C-BF43-564203978081}" srcOrd="4" destOrd="0" parTransId="{F99F0467-5D7D-444B-99BF-FAAC74187528}" sibTransId="{FD371B00-6271-451B-8BC1-D15114EC4C98}"/>
    <dgm:cxn modelId="{02A7137B-7CCE-47EB-BFD9-14937212F20A}" type="presOf" srcId="{51ED1653-2ABC-463C-BF43-564203978081}" destId="{E83094E3-CA4E-4678-B05F-2B09D39F229C}" srcOrd="0" destOrd="0" presId="urn:microsoft.com/office/officeart/2005/8/layout/cycle1"/>
    <dgm:cxn modelId="{359E0095-1633-4B11-85D7-F38C5A56F5D5}" type="presOf" srcId="{D4FC0ACE-A0EF-4595-AB98-3C709D4BB862}" destId="{B506F0E1-D6BD-4F8C-8FF9-D410305E29FA}" srcOrd="0" destOrd="0" presId="urn:microsoft.com/office/officeart/2005/8/layout/cycle1"/>
    <dgm:cxn modelId="{E1980995-5D8E-432B-94C0-B583675F102C}" srcId="{2F085626-BC04-46C1-B651-0B323624A304}" destId="{4BCD2B6C-E665-4B57-90C8-D0212D009D35}" srcOrd="3" destOrd="0" parTransId="{ECDBBB9E-2C2C-4C40-9330-0DA9D353E764}" sibTransId="{BA923A1C-AB14-4C79-8610-8F6A5C37702E}"/>
    <dgm:cxn modelId="{71415B96-EF82-4165-AC2C-CD4D9BB97C62}" type="presOf" srcId="{F345B12D-E02F-49FB-B4C4-F8BB4E56BEA1}" destId="{3C60259B-B2E2-4E91-B62C-1E21457B3751}" srcOrd="0" destOrd="0" presId="urn:microsoft.com/office/officeart/2005/8/layout/cycle1"/>
    <dgm:cxn modelId="{B5E6C3AB-CCB5-48B4-BDA1-4EF782CAE462}" srcId="{2F085626-BC04-46C1-B651-0B323624A304}" destId="{BEFDF419-DAE5-4B41-B430-EBE52A77217D}" srcOrd="0" destOrd="0" parTransId="{4F4402D3-BF2C-47EC-9B8A-6422DB1B6103}" sibTransId="{F345B12D-E02F-49FB-B4C4-F8BB4E56BEA1}"/>
    <dgm:cxn modelId="{9EBD27B6-C033-4F7E-BD97-F1A5C531464B}" type="presOf" srcId="{1EAE912D-1378-48D0-9C57-5D83D0F44E33}" destId="{BF9FF7BC-D185-4DF4-952A-8CCCC7C5A43E}" srcOrd="0" destOrd="0" presId="urn:microsoft.com/office/officeart/2005/8/layout/cycle1"/>
    <dgm:cxn modelId="{3625CBD2-E781-449D-BAB3-5E24305DA7A8}" type="presOf" srcId="{EF8C57E2-4AA5-48EC-90AE-850DDF3CDC3E}" destId="{04E67D24-D11D-4637-9FED-5168CEC913A2}" srcOrd="0" destOrd="0" presId="urn:microsoft.com/office/officeart/2005/8/layout/cycle1"/>
    <dgm:cxn modelId="{31AA96D7-FAB2-4397-AF9F-9301B712A4EF}" type="presOf" srcId="{608FF4E2-178B-48DF-867D-3CB7ECD643C5}" destId="{14962C14-FD6A-4441-AF43-C86FE9EAEDDA}" srcOrd="0" destOrd="0" presId="urn:microsoft.com/office/officeart/2005/8/layout/cycle1"/>
    <dgm:cxn modelId="{FFF64509-5C1F-4B36-B16D-ED898F019A3F}" type="presParOf" srcId="{7C67F0FB-F8FD-4C26-B78B-5D0DA01D51E2}" destId="{64D9C781-58A4-4E3C-9C23-BBCCB25AADF9}" srcOrd="0" destOrd="0" presId="urn:microsoft.com/office/officeart/2005/8/layout/cycle1"/>
    <dgm:cxn modelId="{30CF6B63-154B-4AE0-9564-6C7F5AB8ED98}" type="presParOf" srcId="{7C67F0FB-F8FD-4C26-B78B-5D0DA01D51E2}" destId="{F6552A66-4D8C-469A-BFA6-AFEDEACB691D}" srcOrd="1" destOrd="0" presId="urn:microsoft.com/office/officeart/2005/8/layout/cycle1"/>
    <dgm:cxn modelId="{E3E654A2-A0E5-4BF5-9648-26130A887024}" type="presParOf" srcId="{7C67F0FB-F8FD-4C26-B78B-5D0DA01D51E2}" destId="{3C60259B-B2E2-4E91-B62C-1E21457B3751}" srcOrd="2" destOrd="0" presId="urn:microsoft.com/office/officeart/2005/8/layout/cycle1"/>
    <dgm:cxn modelId="{C56CD02E-F106-400C-9E71-921623501FF1}" type="presParOf" srcId="{7C67F0FB-F8FD-4C26-B78B-5D0DA01D51E2}" destId="{FFA7427F-277A-495B-82E4-63E899DCDEF4}" srcOrd="3" destOrd="0" presId="urn:microsoft.com/office/officeart/2005/8/layout/cycle1"/>
    <dgm:cxn modelId="{35314AE7-B153-481F-B340-9506F11D7C0A}" type="presParOf" srcId="{7C67F0FB-F8FD-4C26-B78B-5D0DA01D51E2}" destId="{BF9FF7BC-D185-4DF4-952A-8CCCC7C5A43E}" srcOrd="4" destOrd="0" presId="urn:microsoft.com/office/officeart/2005/8/layout/cycle1"/>
    <dgm:cxn modelId="{8603FB48-9C62-4A12-9124-3BD3645E32DC}" type="presParOf" srcId="{7C67F0FB-F8FD-4C26-B78B-5D0DA01D51E2}" destId="{14962C14-FD6A-4441-AF43-C86FE9EAEDDA}" srcOrd="5" destOrd="0" presId="urn:microsoft.com/office/officeart/2005/8/layout/cycle1"/>
    <dgm:cxn modelId="{02D7FB4B-9721-4B53-8528-4C6F6AE4DBB8}" type="presParOf" srcId="{7C67F0FB-F8FD-4C26-B78B-5D0DA01D51E2}" destId="{77B5CA63-97CE-43AD-8909-B40E3A2D8C38}" srcOrd="6" destOrd="0" presId="urn:microsoft.com/office/officeart/2005/8/layout/cycle1"/>
    <dgm:cxn modelId="{9DF1F42E-D0E5-4DCD-B8B4-23FAAEC80529}" type="presParOf" srcId="{7C67F0FB-F8FD-4C26-B78B-5D0DA01D51E2}" destId="{04E67D24-D11D-4637-9FED-5168CEC913A2}" srcOrd="7" destOrd="0" presId="urn:microsoft.com/office/officeart/2005/8/layout/cycle1"/>
    <dgm:cxn modelId="{0C693705-AA2D-4A67-9F96-CF4B212A8BE6}" type="presParOf" srcId="{7C67F0FB-F8FD-4C26-B78B-5D0DA01D51E2}" destId="{B506F0E1-D6BD-4F8C-8FF9-D410305E29FA}" srcOrd="8" destOrd="0" presId="urn:microsoft.com/office/officeart/2005/8/layout/cycle1"/>
    <dgm:cxn modelId="{4AA534B4-0A34-4AFF-ACDA-F3BB28CCD609}" type="presParOf" srcId="{7C67F0FB-F8FD-4C26-B78B-5D0DA01D51E2}" destId="{4560EBA7-E416-4C89-BC8F-28D79F3B2A57}" srcOrd="9" destOrd="0" presId="urn:microsoft.com/office/officeart/2005/8/layout/cycle1"/>
    <dgm:cxn modelId="{1DE97DD2-D65B-48B4-A587-BBBAAB9C9759}" type="presParOf" srcId="{7C67F0FB-F8FD-4C26-B78B-5D0DA01D51E2}" destId="{8826BF0F-8168-4386-9C33-C349CF3D21CE}" srcOrd="10" destOrd="0" presId="urn:microsoft.com/office/officeart/2005/8/layout/cycle1"/>
    <dgm:cxn modelId="{3492B34F-4B15-4FC0-B846-FBCECC95268F}" type="presParOf" srcId="{7C67F0FB-F8FD-4C26-B78B-5D0DA01D51E2}" destId="{6709D03D-DE31-4720-85C4-C86AEDA0D66D}" srcOrd="11" destOrd="0" presId="urn:microsoft.com/office/officeart/2005/8/layout/cycle1"/>
    <dgm:cxn modelId="{DD8FBF53-B5EB-472D-B429-E5F874697F7A}" type="presParOf" srcId="{7C67F0FB-F8FD-4C26-B78B-5D0DA01D51E2}" destId="{765EB3A0-5181-4B33-822F-84BD0C27B4B3}" srcOrd="12" destOrd="0" presId="urn:microsoft.com/office/officeart/2005/8/layout/cycle1"/>
    <dgm:cxn modelId="{F654F10D-57BB-4764-A1CC-5638CB382899}" type="presParOf" srcId="{7C67F0FB-F8FD-4C26-B78B-5D0DA01D51E2}" destId="{E83094E3-CA4E-4678-B05F-2B09D39F229C}" srcOrd="13" destOrd="0" presId="urn:microsoft.com/office/officeart/2005/8/layout/cycle1"/>
    <dgm:cxn modelId="{B64F46C6-5F73-46FB-B1C3-F1E132E18580}" type="presParOf" srcId="{7C67F0FB-F8FD-4C26-B78B-5D0DA01D51E2}" destId="{D562E6BE-8C7E-4880-99DB-6EB52E895425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96E119-0427-4039-97C2-92D7FF9F64A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B65D59A-2D6E-4FB8-8B82-ADC3132E4D39}">
      <dgm:prSet phldrT="[文本]"/>
      <dgm:spPr/>
      <dgm:t>
        <a:bodyPr/>
        <a:lstStyle/>
        <a:p>
          <a:r>
            <a:rPr lang="zh-CN" altLang="en-US" dirty="0"/>
            <a:t>高级</a:t>
          </a:r>
        </a:p>
      </dgm:t>
    </dgm:pt>
    <dgm:pt modelId="{27B0BAEB-B0B0-4EB9-BC38-F1BF9304F4A7}" type="parTrans" cxnId="{066FA6A2-23A8-4E3C-BE0D-4F0535DFED87}">
      <dgm:prSet/>
      <dgm:spPr/>
      <dgm:t>
        <a:bodyPr/>
        <a:lstStyle/>
        <a:p>
          <a:endParaRPr lang="zh-CN" altLang="en-US"/>
        </a:p>
      </dgm:t>
    </dgm:pt>
    <dgm:pt modelId="{216AA63B-6130-420A-815A-758D32DB3312}" type="sibTrans" cxnId="{066FA6A2-23A8-4E3C-BE0D-4F0535DFED87}">
      <dgm:prSet/>
      <dgm:spPr/>
      <dgm:t>
        <a:bodyPr/>
        <a:lstStyle/>
        <a:p>
          <a:endParaRPr lang="zh-CN" altLang="en-US"/>
        </a:p>
      </dgm:t>
    </dgm:pt>
    <dgm:pt modelId="{29358BEE-3844-404B-8590-2A5DE64D8A98}">
      <dgm:prSet phldrT="[文本]"/>
      <dgm:spPr/>
      <dgm:t>
        <a:bodyPr/>
        <a:lstStyle/>
        <a:p>
          <a:r>
            <a:rPr lang="zh-CN" altLang="en-US" dirty="0"/>
            <a:t>奖励</a:t>
          </a:r>
        </a:p>
      </dgm:t>
    </dgm:pt>
    <dgm:pt modelId="{584F7F53-492B-445E-A300-20676C840E3A}" type="parTrans" cxnId="{21E956D5-8BD6-4FAB-A46A-3FDDDD206CA8}">
      <dgm:prSet/>
      <dgm:spPr/>
      <dgm:t>
        <a:bodyPr/>
        <a:lstStyle/>
        <a:p>
          <a:endParaRPr lang="zh-CN" altLang="en-US"/>
        </a:p>
      </dgm:t>
    </dgm:pt>
    <dgm:pt modelId="{52694205-113E-4C9C-901D-0B269F29735A}" type="sibTrans" cxnId="{21E956D5-8BD6-4FAB-A46A-3FDDDD206CA8}">
      <dgm:prSet/>
      <dgm:spPr/>
      <dgm:t>
        <a:bodyPr/>
        <a:lstStyle/>
        <a:p>
          <a:endParaRPr lang="zh-CN" altLang="en-US"/>
        </a:p>
      </dgm:t>
    </dgm:pt>
    <dgm:pt modelId="{882EDBB0-CCA3-4677-994F-E03FB170EFD4}">
      <dgm:prSet phldrT="[文本]"/>
      <dgm:spPr/>
      <dgm:t>
        <a:bodyPr/>
        <a:lstStyle/>
        <a:p>
          <a:r>
            <a:rPr lang="zh-CN" altLang="en-US" dirty="0"/>
            <a:t>普通</a:t>
          </a:r>
        </a:p>
      </dgm:t>
    </dgm:pt>
    <dgm:pt modelId="{F2633A01-65BC-4DA1-A640-E843703FD433}" type="parTrans" cxnId="{AE5F07D5-0B3F-4039-8BB6-5154A47A716C}">
      <dgm:prSet/>
      <dgm:spPr/>
      <dgm:t>
        <a:bodyPr/>
        <a:lstStyle/>
        <a:p>
          <a:endParaRPr lang="zh-CN" altLang="en-US"/>
        </a:p>
      </dgm:t>
    </dgm:pt>
    <dgm:pt modelId="{3F21C1B3-13B3-48A3-964C-AFA70B2E8746}" type="sibTrans" cxnId="{AE5F07D5-0B3F-4039-8BB6-5154A47A716C}">
      <dgm:prSet/>
      <dgm:spPr/>
      <dgm:t>
        <a:bodyPr/>
        <a:lstStyle/>
        <a:p>
          <a:endParaRPr lang="zh-CN" altLang="en-US"/>
        </a:p>
      </dgm:t>
    </dgm:pt>
    <dgm:pt modelId="{EA953EF0-D77C-4DC3-82F1-83194542F257}" type="pres">
      <dgm:prSet presAssocID="{C496E119-0427-4039-97C2-92D7FF9F64A1}" presName="compositeShape" presStyleCnt="0">
        <dgm:presLayoutVars>
          <dgm:chMax val="7"/>
          <dgm:dir/>
          <dgm:resizeHandles val="exact"/>
        </dgm:presLayoutVars>
      </dgm:prSet>
      <dgm:spPr/>
    </dgm:pt>
    <dgm:pt modelId="{023437E6-3E8C-4271-B01E-4C263750DDA6}" type="pres">
      <dgm:prSet presAssocID="{C496E119-0427-4039-97C2-92D7FF9F64A1}" presName="wedge1" presStyleLbl="node1" presStyleIdx="0" presStyleCnt="3"/>
      <dgm:spPr/>
    </dgm:pt>
    <dgm:pt modelId="{283CB485-718C-4736-B08C-3753E7C2BFB2}" type="pres">
      <dgm:prSet presAssocID="{C496E119-0427-4039-97C2-92D7FF9F64A1}" presName="dummy1a" presStyleCnt="0"/>
      <dgm:spPr/>
    </dgm:pt>
    <dgm:pt modelId="{3601F71F-A687-4F43-BB5E-F0943BF589C4}" type="pres">
      <dgm:prSet presAssocID="{C496E119-0427-4039-97C2-92D7FF9F64A1}" presName="dummy1b" presStyleCnt="0"/>
      <dgm:spPr/>
    </dgm:pt>
    <dgm:pt modelId="{D586853E-A7B5-4254-AB90-2B8D9F1025DE}" type="pres">
      <dgm:prSet presAssocID="{C496E119-0427-4039-97C2-92D7FF9F64A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7E46193-BC76-4F94-8059-FAB49FF8EDAD}" type="pres">
      <dgm:prSet presAssocID="{C496E119-0427-4039-97C2-92D7FF9F64A1}" presName="wedge2" presStyleLbl="node1" presStyleIdx="1" presStyleCnt="3"/>
      <dgm:spPr/>
    </dgm:pt>
    <dgm:pt modelId="{27E97DBD-9A41-4958-9DEE-D33B3E9E5D74}" type="pres">
      <dgm:prSet presAssocID="{C496E119-0427-4039-97C2-92D7FF9F64A1}" presName="dummy2a" presStyleCnt="0"/>
      <dgm:spPr/>
    </dgm:pt>
    <dgm:pt modelId="{5577A09B-C15B-4A75-80BF-ED42CCB0578D}" type="pres">
      <dgm:prSet presAssocID="{C496E119-0427-4039-97C2-92D7FF9F64A1}" presName="dummy2b" presStyleCnt="0"/>
      <dgm:spPr/>
    </dgm:pt>
    <dgm:pt modelId="{EFA36A3B-514F-4CEA-99E1-9B8A67CB08D7}" type="pres">
      <dgm:prSet presAssocID="{C496E119-0427-4039-97C2-92D7FF9F64A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C70B190-3E90-428D-9F10-B1C42D011DDF}" type="pres">
      <dgm:prSet presAssocID="{C496E119-0427-4039-97C2-92D7FF9F64A1}" presName="wedge3" presStyleLbl="node1" presStyleIdx="2" presStyleCnt="3"/>
      <dgm:spPr/>
    </dgm:pt>
    <dgm:pt modelId="{F45D1CB8-774E-4998-83B7-9C2CB91F0E37}" type="pres">
      <dgm:prSet presAssocID="{C496E119-0427-4039-97C2-92D7FF9F64A1}" presName="dummy3a" presStyleCnt="0"/>
      <dgm:spPr/>
    </dgm:pt>
    <dgm:pt modelId="{6F62AFBC-E0E0-49C9-90F3-668B72D6176E}" type="pres">
      <dgm:prSet presAssocID="{C496E119-0427-4039-97C2-92D7FF9F64A1}" presName="dummy3b" presStyleCnt="0"/>
      <dgm:spPr/>
    </dgm:pt>
    <dgm:pt modelId="{4ACF93B8-F5AB-4DBA-8F05-C0D21B969EB1}" type="pres">
      <dgm:prSet presAssocID="{C496E119-0427-4039-97C2-92D7FF9F64A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F85D2EFE-CD17-40BC-B479-155A7001069C}" type="pres">
      <dgm:prSet presAssocID="{216AA63B-6130-420A-815A-758D32DB3312}" presName="arrowWedge1" presStyleLbl="fgSibTrans2D1" presStyleIdx="0" presStyleCnt="3"/>
      <dgm:spPr/>
    </dgm:pt>
    <dgm:pt modelId="{56F1FE3D-E0FE-4782-8132-406B7547372F}" type="pres">
      <dgm:prSet presAssocID="{52694205-113E-4C9C-901D-0B269F29735A}" presName="arrowWedge2" presStyleLbl="fgSibTrans2D1" presStyleIdx="1" presStyleCnt="3"/>
      <dgm:spPr/>
    </dgm:pt>
    <dgm:pt modelId="{EEEA5690-28C4-4E1A-8B94-4369D5476CF2}" type="pres">
      <dgm:prSet presAssocID="{3F21C1B3-13B3-48A3-964C-AFA70B2E8746}" presName="arrowWedge3" presStyleLbl="fgSibTrans2D1" presStyleIdx="2" presStyleCnt="3"/>
      <dgm:spPr/>
    </dgm:pt>
  </dgm:ptLst>
  <dgm:cxnLst>
    <dgm:cxn modelId="{90F49F2C-7737-4E75-8AD1-DB53C7418203}" type="presOf" srcId="{29358BEE-3844-404B-8590-2A5DE64D8A98}" destId="{EFA36A3B-514F-4CEA-99E1-9B8A67CB08D7}" srcOrd="1" destOrd="0" presId="urn:microsoft.com/office/officeart/2005/8/layout/cycle8"/>
    <dgm:cxn modelId="{5A6B0131-B8A2-4AAB-AB7D-95817D4C9387}" type="presOf" srcId="{882EDBB0-CCA3-4677-994F-E03FB170EFD4}" destId="{BC70B190-3E90-428D-9F10-B1C42D011DDF}" srcOrd="0" destOrd="0" presId="urn:microsoft.com/office/officeart/2005/8/layout/cycle8"/>
    <dgm:cxn modelId="{E43F0F38-231F-496B-BCEB-FFD1C6CCDB85}" type="presOf" srcId="{5B65D59A-2D6E-4FB8-8B82-ADC3132E4D39}" destId="{023437E6-3E8C-4271-B01E-4C263750DDA6}" srcOrd="0" destOrd="0" presId="urn:microsoft.com/office/officeart/2005/8/layout/cycle8"/>
    <dgm:cxn modelId="{CCBA9E65-24C4-4570-97CD-026A0A9B9C22}" type="presOf" srcId="{882EDBB0-CCA3-4677-994F-E03FB170EFD4}" destId="{4ACF93B8-F5AB-4DBA-8F05-C0D21B969EB1}" srcOrd="1" destOrd="0" presId="urn:microsoft.com/office/officeart/2005/8/layout/cycle8"/>
    <dgm:cxn modelId="{92AF478C-9E4D-454B-8E65-488998BACB1E}" type="presOf" srcId="{C496E119-0427-4039-97C2-92D7FF9F64A1}" destId="{EA953EF0-D77C-4DC3-82F1-83194542F257}" srcOrd="0" destOrd="0" presId="urn:microsoft.com/office/officeart/2005/8/layout/cycle8"/>
    <dgm:cxn modelId="{6268AC8D-1FC6-4615-B16C-AEEDD822FF29}" type="presOf" srcId="{5B65D59A-2D6E-4FB8-8B82-ADC3132E4D39}" destId="{D586853E-A7B5-4254-AB90-2B8D9F1025DE}" srcOrd="1" destOrd="0" presId="urn:microsoft.com/office/officeart/2005/8/layout/cycle8"/>
    <dgm:cxn modelId="{066FA6A2-23A8-4E3C-BE0D-4F0535DFED87}" srcId="{C496E119-0427-4039-97C2-92D7FF9F64A1}" destId="{5B65D59A-2D6E-4FB8-8B82-ADC3132E4D39}" srcOrd="0" destOrd="0" parTransId="{27B0BAEB-B0B0-4EB9-BC38-F1BF9304F4A7}" sibTransId="{216AA63B-6130-420A-815A-758D32DB3312}"/>
    <dgm:cxn modelId="{CB7F54B8-AEC7-4964-8AD3-C65978CC0420}" type="presOf" srcId="{29358BEE-3844-404B-8590-2A5DE64D8A98}" destId="{F7E46193-BC76-4F94-8059-FAB49FF8EDAD}" srcOrd="0" destOrd="0" presId="urn:microsoft.com/office/officeart/2005/8/layout/cycle8"/>
    <dgm:cxn modelId="{AE5F07D5-0B3F-4039-8BB6-5154A47A716C}" srcId="{C496E119-0427-4039-97C2-92D7FF9F64A1}" destId="{882EDBB0-CCA3-4677-994F-E03FB170EFD4}" srcOrd="2" destOrd="0" parTransId="{F2633A01-65BC-4DA1-A640-E843703FD433}" sibTransId="{3F21C1B3-13B3-48A3-964C-AFA70B2E8746}"/>
    <dgm:cxn modelId="{21E956D5-8BD6-4FAB-A46A-3FDDDD206CA8}" srcId="{C496E119-0427-4039-97C2-92D7FF9F64A1}" destId="{29358BEE-3844-404B-8590-2A5DE64D8A98}" srcOrd="1" destOrd="0" parTransId="{584F7F53-492B-445E-A300-20676C840E3A}" sibTransId="{52694205-113E-4C9C-901D-0B269F29735A}"/>
    <dgm:cxn modelId="{052C1C88-0EC6-4456-B4DC-22142CE4FFED}" type="presParOf" srcId="{EA953EF0-D77C-4DC3-82F1-83194542F257}" destId="{023437E6-3E8C-4271-B01E-4C263750DDA6}" srcOrd="0" destOrd="0" presId="urn:microsoft.com/office/officeart/2005/8/layout/cycle8"/>
    <dgm:cxn modelId="{1015BD2B-0E24-4CB1-9C8C-8B7C8D4E6DC9}" type="presParOf" srcId="{EA953EF0-D77C-4DC3-82F1-83194542F257}" destId="{283CB485-718C-4736-B08C-3753E7C2BFB2}" srcOrd="1" destOrd="0" presId="urn:microsoft.com/office/officeart/2005/8/layout/cycle8"/>
    <dgm:cxn modelId="{0E4EF898-72A9-4DAF-9278-33E50000A331}" type="presParOf" srcId="{EA953EF0-D77C-4DC3-82F1-83194542F257}" destId="{3601F71F-A687-4F43-BB5E-F0943BF589C4}" srcOrd="2" destOrd="0" presId="urn:microsoft.com/office/officeart/2005/8/layout/cycle8"/>
    <dgm:cxn modelId="{49002AC2-A353-427D-BFBD-C298A60CD560}" type="presParOf" srcId="{EA953EF0-D77C-4DC3-82F1-83194542F257}" destId="{D586853E-A7B5-4254-AB90-2B8D9F1025DE}" srcOrd="3" destOrd="0" presId="urn:microsoft.com/office/officeart/2005/8/layout/cycle8"/>
    <dgm:cxn modelId="{2DF7A51F-A890-46B3-94B4-A1ED3E2D4A05}" type="presParOf" srcId="{EA953EF0-D77C-4DC3-82F1-83194542F257}" destId="{F7E46193-BC76-4F94-8059-FAB49FF8EDAD}" srcOrd="4" destOrd="0" presId="urn:microsoft.com/office/officeart/2005/8/layout/cycle8"/>
    <dgm:cxn modelId="{ED9DABC3-1D08-426D-889A-C961AA660BAC}" type="presParOf" srcId="{EA953EF0-D77C-4DC3-82F1-83194542F257}" destId="{27E97DBD-9A41-4958-9DEE-D33B3E9E5D74}" srcOrd="5" destOrd="0" presId="urn:microsoft.com/office/officeart/2005/8/layout/cycle8"/>
    <dgm:cxn modelId="{B51347FE-5BD5-4936-9761-E766D6C29B5D}" type="presParOf" srcId="{EA953EF0-D77C-4DC3-82F1-83194542F257}" destId="{5577A09B-C15B-4A75-80BF-ED42CCB0578D}" srcOrd="6" destOrd="0" presId="urn:microsoft.com/office/officeart/2005/8/layout/cycle8"/>
    <dgm:cxn modelId="{BD5431AA-CCC9-4F60-8AA2-2E52399FC949}" type="presParOf" srcId="{EA953EF0-D77C-4DC3-82F1-83194542F257}" destId="{EFA36A3B-514F-4CEA-99E1-9B8A67CB08D7}" srcOrd="7" destOrd="0" presId="urn:microsoft.com/office/officeart/2005/8/layout/cycle8"/>
    <dgm:cxn modelId="{CF154C21-BD4B-44C8-8F09-3E60B9EA480F}" type="presParOf" srcId="{EA953EF0-D77C-4DC3-82F1-83194542F257}" destId="{BC70B190-3E90-428D-9F10-B1C42D011DDF}" srcOrd="8" destOrd="0" presId="urn:microsoft.com/office/officeart/2005/8/layout/cycle8"/>
    <dgm:cxn modelId="{189C678F-9FB2-4FB3-8B18-50D8BE9086FE}" type="presParOf" srcId="{EA953EF0-D77C-4DC3-82F1-83194542F257}" destId="{F45D1CB8-774E-4998-83B7-9C2CB91F0E37}" srcOrd="9" destOrd="0" presId="urn:microsoft.com/office/officeart/2005/8/layout/cycle8"/>
    <dgm:cxn modelId="{759DF93D-58A9-445C-99CE-58C7ED0292AF}" type="presParOf" srcId="{EA953EF0-D77C-4DC3-82F1-83194542F257}" destId="{6F62AFBC-E0E0-49C9-90F3-668B72D6176E}" srcOrd="10" destOrd="0" presId="urn:microsoft.com/office/officeart/2005/8/layout/cycle8"/>
    <dgm:cxn modelId="{D048A67B-3D80-4AE7-8483-034C5F7B6EF4}" type="presParOf" srcId="{EA953EF0-D77C-4DC3-82F1-83194542F257}" destId="{4ACF93B8-F5AB-4DBA-8F05-C0D21B969EB1}" srcOrd="11" destOrd="0" presId="urn:microsoft.com/office/officeart/2005/8/layout/cycle8"/>
    <dgm:cxn modelId="{7F4FB9DB-9361-443D-9502-3423F2FBC597}" type="presParOf" srcId="{EA953EF0-D77C-4DC3-82F1-83194542F257}" destId="{F85D2EFE-CD17-40BC-B479-155A7001069C}" srcOrd="12" destOrd="0" presId="urn:microsoft.com/office/officeart/2005/8/layout/cycle8"/>
    <dgm:cxn modelId="{2069DFC6-25B1-49A6-9461-53BCB0E3B929}" type="presParOf" srcId="{EA953EF0-D77C-4DC3-82F1-83194542F257}" destId="{56F1FE3D-E0FE-4782-8132-406B7547372F}" srcOrd="13" destOrd="0" presId="urn:microsoft.com/office/officeart/2005/8/layout/cycle8"/>
    <dgm:cxn modelId="{CBF34DF5-F3B8-4492-A297-A90DE5490EF2}" type="presParOf" srcId="{EA953EF0-D77C-4DC3-82F1-83194542F257}" destId="{EEEA5690-28C4-4E1A-8B94-4369D5476CF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6B1398-188E-4EE4-B96F-B2B99F171A8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3FD93EF-AA8F-4F6C-AF87-BAC71939E3EC}">
      <dgm:prSet phldrT="[文本]"/>
      <dgm:spPr/>
      <dgm:t>
        <a:bodyPr/>
        <a:lstStyle/>
        <a:p>
          <a:r>
            <a:rPr lang="zh-CN" altLang="en-US" dirty="0"/>
            <a:t>普通产出</a:t>
          </a:r>
        </a:p>
      </dgm:t>
    </dgm:pt>
    <dgm:pt modelId="{418267A0-77ED-43FA-8DE6-36DD0A4CDBCE}" type="parTrans" cxnId="{3F215B62-31A7-4E37-B10F-ADA31E726BF0}">
      <dgm:prSet/>
      <dgm:spPr/>
      <dgm:t>
        <a:bodyPr/>
        <a:lstStyle/>
        <a:p>
          <a:endParaRPr lang="zh-CN" altLang="en-US"/>
        </a:p>
      </dgm:t>
    </dgm:pt>
    <dgm:pt modelId="{4479210B-F2D2-4DB5-B0C7-2006339C7293}" type="sibTrans" cxnId="{3F215B62-31A7-4E37-B10F-ADA31E726BF0}">
      <dgm:prSet/>
      <dgm:spPr/>
      <dgm:t>
        <a:bodyPr/>
        <a:lstStyle/>
        <a:p>
          <a:endParaRPr lang="zh-CN" altLang="en-US"/>
        </a:p>
      </dgm:t>
    </dgm:pt>
    <dgm:pt modelId="{476CF2D3-8EA3-48A8-95CC-1EB8994C951E}">
      <dgm:prSet phldrT="[文本]"/>
      <dgm:spPr/>
      <dgm:t>
        <a:bodyPr/>
        <a:lstStyle/>
        <a:p>
          <a:r>
            <a:rPr lang="zh-CN" altLang="en-US" dirty="0"/>
            <a:t>专精牧场及养育技能</a:t>
          </a:r>
        </a:p>
      </dgm:t>
    </dgm:pt>
    <dgm:pt modelId="{4B58C29C-9184-4478-B358-AB88E2484DE5}" type="parTrans" cxnId="{CD8719E3-E188-4739-BECD-0C364CA1CF13}">
      <dgm:prSet/>
      <dgm:spPr/>
      <dgm:t>
        <a:bodyPr/>
        <a:lstStyle/>
        <a:p>
          <a:endParaRPr lang="zh-CN" altLang="en-US"/>
        </a:p>
      </dgm:t>
    </dgm:pt>
    <dgm:pt modelId="{9BDD1562-93E0-4252-8796-996C8C8B07FF}" type="sibTrans" cxnId="{CD8719E3-E188-4739-BECD-0C364CA1CF13}">
      <dgm:prSet/>
      <dgm:spPr/>
      <dgm:t>
        <a:bodyPr/>
        <a:lstStyle/>
        <a:p>
          <a:endParaRPr lang="zh-CN" altLang="en-US"/>
        </a:p>
      </dgm:t>
    </dgm:pt>
    <dgm:pt modelId="{FD97C52D-8389-4FF0-98F2-65C7ED510D7D}">
      <dgm:prSet phldrT="[文本]"/>
      <dgm:spPr/>
      <dgm:t>
        <a:bodyPr/>
        <a:lstStyle/>
        <a:p>
          <a:r>
            <a:rPr lang="zh-CN" altLang="en-US" dirty="0"/>
            <a:t>保存青翠竹叶数量</a:t>
          </a:r>
        </a:p>
      </dgm:t>
    </dgm:pt>
    <dgm:pt modelId="{E4094B26-58AE-4CF4-838E-C3A2595E6130}" type="parTrans" cxnId="{BBB0BC53-1679-466B-A404-01417114C232}">
      <dgm:prSet/>
      <dgm:spPr/>
      <dgm:t>
        <a:bodyPr/>
        <a:lstStyle/>
        <a:p>
          <a:endParaRPr lang="zh-CN" altLang="en-US"/>
        </a:p>
      </dgm:t>
    </dgm:pt>
    <dgm:pt modelId="{B4E7A3C8-36DE-437A-9DE0-598A77C98BDD}" type="sibTrans" cxnId="{BBB0BC53-1679-466B-A404-01417114C232}">
      <dgm:prSet/>
      <dgm:spPr/>
      <dgm:t>
        <a:bodyPr/>
        <a:lstStyle/>
        <a:p>
          <a:endParaRPr lang="zh-CN" altLang="en-US"/>
        </a:p>
      </dgm:t>
    </dgm:pt>
    <dgm:pt modelId="{C2A3EA8E-70DB-4135-8210-F5DF6C9825D4}">
      <dgm:prSet phldrT="[文本]"/>
      <dgm:spPr/>
      <dgm:t>
        <a:bodyPr/>
        <a:lstStyle/>
        <a:p>
          <a:r>
            <a:rPr lang="zh-CN" altLang="en-US" dirty="0"/>
            <a:t>牧场守护兽</a:t>
          </a:r>
        </a:p>
      </dgm:t>
    </dgm:pt>
    <dgm:pt modelId="{47B78580-D80C-4798-BA4E-D65B6655BCAF}" type="parTrans" cxnId="{119331EE-25C8-4A91-BF39-2CD097F5B5B1}">
      <dgm:prSet/>
      <dgm:spPr/>
      <dgm:t>
        <a:bodyPr/>
        <a:lstStyle/>
        <a:p>
          <a:endParaRPr lang="zh-CN" altLang="en-US"/>
        </a:p>
      </dgm:t>
    </dgm:pt>
    <dgm:pt modelId="{D2810511-4CE1-4943-A2E1-E2D5B4AB8DE6}" type="sibTrans" cxnId="{119331EE-25C8-4A91-BF39-2CD097F5B5B1}">
      <dgm:prSet/>
      <dgm:spPr/>
      <dgm:t>
        <a:bodyPr/>
        <a:lstStyle/>
        <a:p>
          <a:endParaRPr lang="zh-CN" altLang="en-US"/>
        </a:p>
      </dgm:t>
    </dgm:pt>
    <dgm:pt modelId="{AE024F49-2B7A-4548-B1C7-4D35AFAFE028}">
      <dgm:prSet phldrT="[文本]"/>
      <dgm:spPr/>
      <dgm:t>
        <a:bodyPr/>
        <a:lstStyle/>
        <a:p>
          <a:r>
            <a:rPr lang="zh-CN" altLang="en-US" dirty="0"/>
            <a:t>大于</a:t>
          </a:r>
          <a:r>
            <a:rPr lang="en-US" altLang="zh-CN" dirty="0"/>
            <a:t>30</a:t>
          </a:r>
          <a:r>
            <a:rPr lang="zh-CN" altLang="en-US" dirty="0"/>
            <a:t>个牧场好友</a:t>
          </a:r>
        </a:p>
      </dgm:t>
    </dgm:pt>
    <dgm:pt modelId="{F296D021-956A-45EE-93DC-E5FEC158A105}" type="parTrans" cxnId="{AE2AA26D-6EA0-4269-BDBB-37110118923A}">
      <dgm:prSet/>
      <dgm:spPr/>
      <dgm:t>
        <a:bodyPr/>
        <a:lstStyle/>
        <a:p>
          <a:endParaRPr lang="zh-CN" altLang="en-US"/>
        </a:p>
      </dgm:t>
    </dgm:pt>
    <dgm:pt modelId="{2B590553-3D48-4792-A55C-82D31AEED899}" type="sibTrans" cxnId="{AE2AA26D-6EA0-4269-BDBB-37110118923A}">
      <dgm:prSet/>
      <dgm:spPr/>
      <dgm:t>
        <a:bodyPr/>
        <a:lstStyle/>
        <a:p>
          <a:endParaRPr lang="zh-CN" altLang="en-US"/>
        </a:p>
      </dgm:t>
    </dgm:pt>
    <dgm:pt modelId="{B7FFD60F-40F3-47F7-9CC9-388089395D57}">
      <dgm:prSet phldrT="[文本]"/>
      <dgm:spPr/>
      <dgm:t>
        <a:bodyPr/>
        <a:lstStyle/>
        <a:p>
          <a:r>
            <a:rPr lang="zh-CN" altLang="en-US" dirty="0"/>
            <a:t>连续</a:t>
          </a:r>
          <a:r>
            <a:rPr lang="en-US" altLang="zh-CN" dirty="0"/>
            <a:t>15</a:t>
          </a:r>
          <a:r>
            <a:rPr lang="zh-CN" altLang="en-US" dirty="0"/>
            <a:t>天拜访</a:t>
          </a:r>
          <a:r>
            <a:rPr lang="en-US" altLang="zh-CN" dirty="0"/>
            <a:t>3</a:t>
          </a:r>
          <a:r>
            <a:rPr lang="zh-CN" altLang="en-US" dirty="0"/>
            <a:t>家不同牧场</a:t>
          </a:r>
        </a:p>
      </dgm:t>
    </dgm:pt>
    <dgm:pt modelId="{D9F48FCF-5C58-411C-93BA-7534C7D7052F}" type="parTrans" cxnId="{F95529AE-55F8-44AA-AE4F-F282D910143E}">
      <dgm:prSet/>
      <dgm:spPr/>
      <dgm:t>
        <a:bodyPr/>
        <a:lstStyle/>
        <a:p>
          <a:endParaRPr lang="zh-CN" altLang="en-US"/>
        </a:p>
      </dgm:t>
    </dgm:pt>
    <dgm:pt modelId="{58409F9E-E0C1-4588-854F-CF35704AE1E4}" type="sibTrans" cxnId="{F95529AE-55F8-44AA-AE4F-F282D910143E}">
      <dgm:prSet/>
      <dgm:spPr/>
      <dgm:t>
        <a:bodyPr/>
        <a:lstStyle/>
        <a:p>
          <a:endParaRPr lang="zh-CN" altLang="en-US"/>
        </a:p>
      </dgm:t>
    </dgm:pt>
    <dgm:pt modelId="{6206155A-798A-4DD8-9093-C2BBB9F49267}">
      <dgm:prSet phldrT="[文本]"/>
      <dgm:spPr/>
      <dgm:t>
        <a:bodyPr/>
        <a:lstStyle/>
        <a:p>
          <a:r>
            <a:rPr lang="zh-CN" altLang="en-US" dirty="0"/>
            <a:t>高级产出</a:t>
          </a:r>
        </a:p>
      </dgm:t>
    </dgm:pt>
    <dgm:pt modelId="{4D5D6650-6646-4DA3-8D05-BFCDA51ECFE1}" type="parTrans" cxnId="{7E270CB2-5069-4B57-869B-9B190FA26263}">
      <dgm:prSet/>
      <dgm:spPr/>
      <dgm:t>
        <a:bodyPr/>
        <a:lstStyle/>
        <a:p>
          <a:endParaRPr lang="zh-CN" altLang="en-US"/>
        </a:p>
      </dgm:t>
    </dgm:pt>
    <dgm:pt modelId="{F84C2385-449B-4F3B-A8FB-150E8630FD62}" type="sibTrans" cxnId="{7E270CB2-5069-4B57-869B-9B190FA26263}">
      <dgm:prSet/>
      <dgm:spPr/>
      <dgm:t>
        <a:bodyPr/>
        <a:lstStyle/>
        <a:p>
          <a:endParaRPr lang="zh-CN" altLang="en-US"/>
        </a:p>
      </dgm:t>
    </dgm:pt>
    <dgm:pt modelId="{1B8C7DDC-9C3C-44A8-980A-7D42B6AF9802}">
      <dgm:prSet phldrT="[文本]"/>
      <dgm:spPr/>
      <dgm:t>
        <a:bodyPr/>
        <a:lstStyle/>
        <a:p>
          <a:r>
            <a:rPr lang="zh-CN" altLang="en-US" dirty="0"/>
            <a:t>成功：竹叶青</a:t>
          </a:r>
        </a:p>
      </dgm:t>
    </dgm:pt>
    <dgm:pt modelId="{5CDD332D-F335-4A0B-A8B6-793314BBB412}" type="parTrans" cxnId="{06DC4720-5FF9-4CB3-B8A3-A3827F749927}">
      <dgm:prSet/>
      <dgm:spPr/>
      <dgm:t>
        <a:bodyPr/>
        <a:lstStyle/>
        <a:p>
          <a:endParaRPr lang="zh-CN" altLang="en-US"/>
        </a:p>
      </dgm:t>
    </dgm:pt>
    <dgm:pt modelId="{44BB728A-6046-423E-8163-B6AC7E8BB6C1}" type="sibTrans" cxnId="{06DC4720-5FF9-4CB3-B8A3-A3827F749927}">
      <dgm:prSet/>
      <dgm:spPr/>
      <dgm:t>
        <a:bodyPr/>
        <a:lstStyle/>
        <a:p>
          <a:endParaRPr lang="zh-CN" altLang="en-US"/>
        </a:p>
      </dgm:t>
    </dgm:pt>
    <dgm:pt modelId="{6EE644DD-F8DC-4F8B-8F92-557B27E91AE4}">
      <dgm:prSet phldrT="[文本]"/>
      <dgm:spPr/>
      <dgm:t>
        <a:bodyPr/>
        <a:lstStyle/>
        <a:p>
          <a:r>
            <a:rPr lang="zh-CN" altLang="en-US" dirty="0"/>
            <a:t>失败：返还数量</a:t>
          </a:r>
          <a:r>
            <a:rPr lang="en-US" altLang="zh-CN" dirty="0"/>
            <a:t>2/3</a:t>
          </a:r>
          <a:endParaRPr lang="zh-CN" altLang="en-US" dirty="0"/>
        </a:p>
      </dgm:t>
    </dgm:pt>
    <dgm:pt modelId="{8BFA2237-535E-4DF6-9F93-CE03AAFB35F9}" type="parTrans" cxnId="{F8B9260E-6626-43FE-94FB-CE31DC545D5C}">
      <dgm:prSet/>
      <dgm:spPr/>
      <dgm:t>
        <a:bodyPr/>
        <a:lstStyle/>
        <a:p>
          <a:endParaRPr lang="zh-CN" altLang="en-US"/>
        </a:p>
      </dgm:t>
    </dgm:pt>
    <dgm:pt modelId="{3E57BFC5-0294-4531-A41E-6135B8858C06}" type="sibTrans" cxnId="{F8B9260E-6626-43FE-94FB-CE31DC545D5C}">
      <dgm:prSet/>
      <dgm:spPr/>
      <dgm:t>
        <a:bodyPr/>
        <a:lstStyle/>
        <a:p>
          <a:endParaRPr lang="zh-CN" altLang="en-US"/>
        </a:p>
      </dgm:t>
    </dgm:pt>
    <dgm:pt modelId="{11A0F039-F7CF-44F8-8BF8-4C7EF107839B}" type="pres">
      <dgm:prSet presAssocID="{336B1398-188E-4EE4-B96F-B2B99F171A86}" presName="Name0" presStyleCnt="0">
        <dgm:presLayoutVars>
          <dgm:dir/>
          <dgm:animLvl val="lvl"/>
          <dgm:resizeHandles val="exact"/>
        </dgm:presLayoutVars>
      </dgm:prSet>
      <dgm:spPr/>
    </dgm:pt>
    <dgm:pt modelId="{B8026EF7-C726-464F-955D-876FB931D350}" type="pres">
      <dgm:prSet presAssocID="{6206155A-798A-4DD8-9093-C2BBB9F49267}" presName="boxAndChildren" presStyleCnt="0"/>
      <dgm:spPr/>
    </dgm:pt>
    <dgm:pt modelId="{FF0B2E78-B6F5-4B27-9A82-656C50147409}" type="pres">
      <dgm:prSet presAssocID="{6206155A-798A-4DD8-9093-C2BBB9F49267}" presName="parentTextBox" presStyleLbl="node1" presStyleIdx="0" presStyleCnt="3"/>
      <dgm:spPr/>
    </dgm:pt>
    <dgm:pt modelId="{2040E167-912F-4D51-807F-EDFCCA6C05B6}" type="pres">
      <dgm:prSet presAssocID="{6206155A-798A-4DD8-9093-C2BBB9F49267}" presName="entireBox" presStyleLbl="node1" presStyleIdx="0" presStyleCnt="3"/>
      <dgm:spPr/>
    </dgm:pt>
    <dgm:pt modelId="{836FB838-559D-44EA-9353-874B6350CBE8}" type="pres">
      <dgm:prSet presAssocID="{6206155A-798A-4DD8-9093-C2BBB9F49267}" presName="descendantBox" presStyleCnt="0"/>
      <dgm:spPr/>
    </dgm:pt>
    <dgm:pt modelId="{18384753-2F49-4345-8C36-6BD511F4DA41}" type="pres">
      <dgm:prSet presAssocID="{1B8C7DDC-9C3C-44A8-980A-7D42B6AF9802}" presName="childTextBox" presStyleLbl="fgAccFollowNode1" presStyleIdx="0" presStyleCnt="6">
        <dgm:presLayoutVars>
          <dgm:bulletEnabled val="1"/>
        </dgm:presLayoutVars>
      </dgm:prSet>
      <dgm:spPr/>
    </dgm:pt>
    <dgm:pt modelId="{6D021C7D-7B96-42FD-A116-EE92F53F3C2C}" type="pres">
      <dgm:prSet presAssocID="{6EE644DD-F8DC-4F8B-8F92-557B27E91AE4}" presName="childTextBox" presStyleLbl="fgAccFollowNode1" presStyleIdx="1" presStyleCnt="6">
        <dgm:presLayoutVars>
          <dgm:bulletEnabled val="1"/>
        </dgm:presLayoutVars>
      </dgm:prSet>
      <dgm:spPr/>
    </dgm:pt>
    <dgm:pt modelId="{736E2370-38E4-417B-B0C4-7FC2B4FC2B18}" type="pres">
      <dgm:prSet presAssocID="{D2810511-4CE1-4943-A2E1-E2D5B4AB8DE6}" presName="sp" presStyleCnt="0"/>
      <dgm:spPr/>
    </dgm:pt>
    <dgm:pt modelId="{294C676B-75B9-41A8-90D7-D5C697908553}" type="pres">
      <dgm:prSet presAssocID="{C2A3EA8E-70DB-4135-8210-F5DF6C9825D4}" presName="arrowAndChildren" presStyleCnt="0"/>
      <dgm:spPr/>
    </dgm:pt>
    <dgm:pt modelId="{AEF35360-61CB-47D3-AF42-79A965307519}" type="pres">
      <dgm:prSet presAssocID="{C2A3EA8E-70DB-4135-8210-F5DF6C9825D4}" presName="parentTextArrow" presStyleLbl="node1" presStyleIdx="0" presStyleCnt="3"/>
      <dgm:spPr/>
    </dgm:pt>
    <dgm:pt modelId="{D7A03B31-822F-4F5B-A3A7-3459550CB0B7}" type="pres">
      <dgm:prSet presAssocID="{C2A3EA8E-70DB-4135-8210-F5DF6C9825D4}" presName="arrow" presStyleLbl="node1" presStyleIdx="1" presStyleCnt="3"/>
      <dgm:spPr/>
    </dgm:pt>
    <dgm:pt modelId="{1BCF367E-DAF4-49A4-B288-CB5425563D8E}" type="pres">
      <dgm:prSet presAssocID="{C2A3EA8E-70DB-4135-8210-F5DF6C9825D4}" presName="descendantArrow" presStyleCnt="0"/>
      <dgm:spPr/>
    </dgm:pt>
    <dgm:pt modelId="{DD4E8F0E-417F-4534-9279-E11B0AF9F756}" type="pres">
      <dgm:prSet presAssocID="{AE024F49-2B7A-4548-B1C7-4D35AFAFE028}" presName="childTextArrow" presStyleLbl="fgAccFollowNode1" presStyleIdx="2" presStyleCnt="6">
        <dgm:presLayoutVars>
          <dgm:bulletEnabled val="1"/>
        </dgm:presLayoutVars>
      </dgm:prSet>
      <dgm:spPr/>
    </dgm:pt>
    <dgm:pt modelId="{A4D45161-550F-4132-AB54-05483168E627}" type="pres">
      <dgm:prSet presAssocID="{B7FFD60F-40F3-47F7-9CC9-388089395D57}" presName="childTextArrow" presStyleLbl="fgAccFollowNode1" presStyleIdx="3" presStyleCnt="6">
        <dgm:presLayoutVars>
          <dgm:bulletEnabled val="1"/>
        </dgm:presLayoutVars>
      </dgm:prSet>
      <dgm:spPr/>
    </dgm:pt>
    <dgm:pt modelId="{F01AC686-B2AF-4219-8AA8-3E1B3F7FBF73}" type="pres">
      <dgm:prSet presAssocID="{4479210B-F2D2-4DB5-B0C7-2006339C7293}" presName="sp" presStyleCnt="0"/>
      <dgm:spPr/>
    </dgm:pt>
    <dgm:pt modelId="{979A14AE-D9C1-4B73-9FF4-E489186C0C45}" type="pres">
      <dgm:prSet presAssocID="{D3FD93EF-AA8F-4F6C-AF87-BAC71939E3EC}" presName="arrowAndChildren" presStyleCnt="0"/>
      <dgm:spPr/>
    </dgm:pt>
    <dgm:pt modelId="{57087E1E-5E17-4F30-9328-259A3F620293}" type="pres">
      <dgm:prSet presAssocID="{D3FD93EF-AA8F-4F6C-AF87-BAC71939E3EC}" presName="parentTextArrow" presStyleLbl="node1" presStyleIdx="1" presStyleCnt="3"/>
      <dgm:spPr/>
    </dgm:pt>
    <dgm:pt modelId="{CBB295CC-35F7-45FD-AF5C-73E85EE8AB24}" type="pres">
      <dgm:prSet presAssocID="{D3FD93EF-AA8F-4F6C-AF87-BAC71939E3EC}" presName="arrow" presStyleLbl="node1" presStyleIdx="2" presStyleCnt="3"/>
      <dgm:spPr/>
    </dgm:pt>
    <dgm:pt modelId="{485BDC4E-0C9A-482C-BFD9-4FEECDBCEA7F}" type="pres">
      <dgm:prSet presAssocID="{D3FD93EF-AA8F-4F6C-AF87-BAC71939E3EC}" presName="descendantArrow" presStyleCnt="0"/>
      <dgm:spPr/>
    </dgm:pt>
    <dgm:pt modelId="{F174BF02-FE5D-4FF9-A971-A02F9FE89BB8}" type="pres">
      <dgm:prSet presAssocID="{476CF2D3-8EA3-48A8-95CC-1EB8994C951E}" presName="childTextArrow" presStyleLbl="fgAccFollowNode1" presStyleIdx="4" presStyleCnt="6">
        <dgm:presLayoutVars>
          <dgm:bulletEnabled val="1"/>
        </dgm:presLayoutVars>
      </dgm:prSet>
      <dgm:spPr/>
    </dgm:pt>
    <dgm:pt modelId="{27293775-94B6-4C82-9F7B-D9AD5CE6A2AD}" type="pres">
      <dgm:prSet presAssocID="{FD97C52D-8389-4FF0-98F2-65C7ED510D7D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6F111602-C65D-4F4C-9D16-2B6DDA1E3E5A}" type="presOf" srcId="{6206155A-798A-4DD8-9093-C2BBB9F49267}" destId="{2040E167-912F-4D51-807F-EDFCCA6C05B6}" srcOrd="1" destOrd="0" presId="urn:microsoft.com/office/officeart/2005/8/layout/process4"/>
    <dgm:cxn modelId="{1DB28706-E70D-4263-B9F0-F838378A85C4}" type="presOf" srcId="{6EE644DD-F8DC-4F8B-8F92-557B27E91AE4}" destId="{6D021C7D-7B96-42FD-A116-EE92F53F3C2C}" srcOrd="0" destOrd="0" presId="urn:microsoft.com/office/officeart/2005/8/layout/process4"/>
    <dgm:cxn modelId="{F8B9260E-6626-43FE-94FB-CE31DC545D5C}" srcId="{6206155A-798A-4DD8-9093-C2BBB9F49267}" destId="{6EE644DD-F8DC-4F8B-8F92-557B27E91AE4}" srcOrd="1" destOrd="0" parTransId="{8BFA2237-535E-4DF6-9F93-CE03AAFB35F9}" sibTransId="{3E57BFC5-0294-4531-A41E-6135B8858C06}"/>
    <dgm:cxn modelId="{1F279517-08CF-4EA4-9B5E-26052CDD703C}" type="presOf" srcId="{D3FD93EF-AA8F-4F6C-AF87-BAC71939E3EC}" destId="{CBB295CC-35F7-45FD-AF5C-73E85EE8AB24}" srcOrd="1" destOrd="0" presId="urn:microsoft.com/office/officeart/2005/8/layout/process4"/>
    <dgm:cxn modelId="{06DC4720-5FF9-4CB3-B8A3-A3827F749927}" srcId="{6206155A-798A-4DD8-9093-C2BBB9F49267}" destId="{1B8C7DDC-9C3C-44A8-980A-7D42B6AF9802}" srcOrd="0" destOrd="0" parTransId="{5CDD332D-F335-4A0B-A8B6-793314BBB412}" sibTransId="{44BB728A-6046-423E-8163-B6AC7E8BB6C1}"/>
    <dgm:cxn modelId="{CF7E102C-96A4-4B5F-9330-F94EE47C9DF2}" type="presOf" srcId="{476CF2D3-8EA3-48A8-95CC-1EB8994C951E}" destId="{F174BF02-FE5D-4FF9-A971-A02F9FE89BB8}" srcOrd="0" destOrd="0" presId="urn:microsoft.com/office/officeart/2005/8/layout/process4"/>
    <dgm:cxn modelId="{BE5E8034-E4DB-4825-B8C0-32545468D176}" type="presOf" srcId="{1B8C7DDC-9C3C-44A8-980A-7D42B6AF9802}" destId="{18384753-2F49-4345-8C36-6BD511F4DA41}" srcOrd="0" destOrd="0" presId="urn:microsoft.com/office/officeart/2005/8/layout/process4"/>
    <dgm:cxn modelId="{18D70638-4FC4-451B-923D-822224637733}" type="presOf" srcId="{FD97C52D-8389-4FF0-98F2-65C7ED510D7D}" destId="{27293775-94B6-4C82-9F7B-D9AD5CE6A2AD}" srcOrd="0" destOrd="0" presId="urn:microsoft.com/office/officeart/2005/8/layout/process4"/>
    <dgm:cxn modelId="{6FEE135B-AE18-4D1C-9C5C-36B429261FF3}" type="presOf" srcId="{C2A3EA8E-70DB-4135-8210-F5DF6C9825D4}" destId="{AEF35360-61CB-47D3-AF42-79A965307519}" srcOrd="0" destOrd="0" presId="urn:microsoft.com/office/officeart/2005/8/layout/process4"/>
    <dgm:cxn modelId="{3F215B62-31A7-4E37-B10F-ADA31E726BF0}" srcId="{336B1398-188E-4EE4-B96F-B2B99F171A86}" destId="{D3FD93EF-AA8F-4F6C-AF87-BAC71939E3EC}" srcOrd="0" destOrd="0" parTransId="{418267A0-77ED-43FA-8DE6-36DD0A4CDBCE}" sibTransId="{4479210B-F2D2-4DB5-B0C7-2006339C7293}"/>
    <dgm:cxn modelId="{5A13D544-8452-46B6-BD92-F410887D1946}" type="presOf" srcId="{6206155A-798A-4DD8-9093-C2BBB9F49267}" destId="{FF0B2E78-B6F5-4B27-9A82-656C50147409}" srcOrd="0" destOrd="0" presId="urn:microsoft.com/office/officeart/2005/8/layout/process4"/>
    <dgm:cxn modelId="{36F24945-1606-4E7B-B16C-25E9FC3A2BF7}" type="presOf" srcId="{D3FD93EF-AA8F-4F6C-AF87-BAC71939E3EC}" destId="{57087E1E-5E17-4F30-9328-259A3F620293}" srcOrd="0" destOrd="0" presId="urn:microsoft.com/office/officeart/2005/8/layout/process4"/>
    <dgm:cxn modelId="{AE2AA26D-6EA0-4269-BDBB-37110118923A}" srcId="{C2A3EA8E-70DB-4135-8210-F5DF6C9825D4}" destId="{AE024F49-2B7A-4548-B1C7-4D35AFAFE028}" srcOrd="0" destOrd="0" parTransId="{F296D021-956A-45EE-93DC-E5FEC158A105}" sibTransId="{2B590553-3D48-4792-A55C-82D31AEED899}"/>
    <dgm:cxn modelId="{EA58264E-CF77-4984-9DD2-DAAE8DB17642}" type="presOf" srcId="{B7FFD60F-40F3-47F7-9CC9-388089395D57}" destId="{A4D45161-550F-4132-AB54-05483168E627}" srcOrd="0" destOrd="0" presId="urn:microsoft.com/office/officeart/2005/8/layout/process4"/>
    <dgm:cxn modelId="{A1505F6F-EBEF-4350-8014-FC12C4339061}" type="presOf" srcId="{336B1398-188E-4EE4-B96F-B2B99F171A86}" destId="{11A0F039-F7CF-44F8-8BF8-4C7EF107839B}" srcOrd="0" destOrd="0" presId="urn:microsoft.com/office/officeart/2005/8/layout/process4"/>
    <dgm:cxn modelId="{BBB0BC53-1679-466B-A404-01417114C232}" srcId="{D3FD93EF-AA8F-4F6C-AF87-BAC71939E3EC}" destId="{FD97C52D-8389-4FF0-98F2-65C7ED510D7D}" srcOrd="1" destOrd="0" parTransId="{E4094B26-58AE-4CF4-838E-C3A2595E6130}" sibTransId="{B4E7A3C8-36DE-437A-9DE0-598A77C98BDD}"/>
    <dgm:cxn modelId="{C8C46E9D-0AAC-4DE9-AAB6-A5126EB64EDE}" type="presOf" srcId="{C2A3EA8E-70DB-4135-8210-F5DF6C9825D4}" destId="{D7A03B31-822F-4F5B-A3A7-3459550CB0B7}" srcOrd="1" destOrd="0" presId="urn:microsoft.com/office/officeart/2005/8/layout/process4"/>
    <dgm:cxn modelId="{F95529AE-55F8-44AA-AE4F-F282D910143E}" srcId="{C2A3EA8E-70DB-4135-8210-F5DF6C9825D4}" destId="{B7FFD60F-40F3-47F7-9CC9-388089395D57}" srcOrd="1" destOrd="0" parTransId="{D9F48FCF-5C58-411C-93BA-7534C7D7052F}" sibTransId="{58409F9E-E0C1-4588-854F-CF35704AE1E4}"/>
    <dgm:cxn modelId="{7E270CB2-5069-4B57-869B-9B190FA26263}" srcId="{336B1398-188E-4EE4-B96F-B2B99F171A86}" destId="{6206155A-798A-4DD8-9093-C2BBB9F49267}" srcOrd="2" destOrd="0" parTransId="{4D5D6650-6646-4DA3-8D05-BFCDA51ECFE1}" sibTransId="{F84C2385-449B-4F3B-A8FB-150E8630FD62}"/>
    <dgm:cxn modelId="{0107EAC4-EB02-4998-81D9-8C6D2CA572D0}" type="presOf" srcId="{AE024F49-2B7A-4548-B1C7-4D35AFAFE028}" destId="{DD4E8F0E-417F-4534-9279-E11B0AF9F756}" srcOrd="0" destOrd="0" presId="urn:microsoft.com/office/officeart/2005/8/layout/process4"/>
    <dgm:cxn modelId="{CD8719E3-E188-4739-BECD-0C364CA1CF13}" srcId="{D3FD93EF-AA8F-4F6C-AF87-BAC71939E3EC}" destId="{476CF2D3-8EA3-48A8-95CC-1EB8994C951E}" srcOrd="0" destOrd="0" parTransId="{4B58C29C-9184-4478-B358-AB88E2484DE5}" sibTransId="{9BDD1562-93E0-4252-8796-996C8C8B07FF}"/>
    <dgm:cxn modelId="{119331EE-25C8-4A91-BF39-2CD097F5B5B1}" srcId="{336B1398-188E-4EE4-B96F-B2B99F171A86}" destId="{C2A3EA8E-70DB-4135-8210-F5DF6C9825D4}" srcOrd="1" destOrd="0" parTransId="{47B78580-D80C-4798-BA4E-D65B6655BCAF}" sibTransId="{D2810511-4CE1-4943-A2E1-E2D5B4AB8DE6}"/>
    <dgm:cxn modelId="{A3D73441-6353-4E80-92F3-304C88D5F0B7}" type="presParOf" srcId="{11A0F039-F7CF-44F8-8BF8-4C7EF107839B}" destId="{B8026EF7-C726-464F-955D-876FB931D350}" srcOrd="0" destOrd="0" presId="urn:microsoft.com/office/officeart/2005/8/layout/process4"/>
    <dgm:cxn modelId="{3DAF7D23-BEE7-417C-9BD0-A814E9B6FC08}" type="presParOf" srcId="{B8026EF7-C726-464F-955D-876FB931D350}" destId="{FF0B2E78-B6F5-4B27-9A82-656C50147409}" srcOrd="0" destOrd="0" presId="urn:microsoft.com/office/officeart/2005/8/layout/process4"/>
    <dgm:cxn modelId="{D57401BD-3846-408F-B081-00D612016B33}" type="presParOf" srcId="{B8026EF7-C726-464F-955D-876FB931D350}" destId="{2040E167-912F-4D51-807F-EDFCCA6C05B6}" srcOrd="1" destOrd="0" presId="urn:microsoft.com/office/officeart/2005/8/layout/process4"/>
    <dgm:cxn modelId="{314E889B-9F88-45CC-B231-7A80A8DB6B19}" type="presParOf" srcId="{B8026EF7-C726-464F-955D-876FB931D350}" destId="{836FB838-559D-44EA-9353-874B6350CBE8}" srcOrd="2" destOrd="0" presId="urn:microsoft.com/office/officeart/2005/8/layout/process4"/>
    <dgm:cxn modelId="{682D3BF0-DEB4-4D96-8B6C-57931B26436E}" type="presParOf" srcId="{836FB838-559D-44EA-9353-874B6350CBE8}" destId="{18384753-2F49-4345-8C36-6BD511F4DA41}" srcOrd="0" destOrd="0" presId="urn:microsoft.com/office/officeart/2005/8/layout/process4"/>
    <dgm:cxn modelId="{2BAE5F25-3B88-4CEA-9D61-63E3C364C978}" type="presParOf" srcId="{836FB838-559D-44EA-9353-874B6350CBE8}" destId="{6D021C7D-7B96-42FD-A116-EE92F53F3C2C}" srcOrd="1" destOrd="0" presId="urn:microsoft.com/office/officeart/2005/8/layout/process4"/>
    <dgm:cxn modelId="{C332F525-9E18-4DE2-8FEE-D8AEBE97DF87}" type="presParOf" srcId="{11A0F039-F7CF-44F8-8BF8-4C7EF107839B}" destId="{736E2370-38E4-417B-B0C4-7FC2B4FC2B18}" srcOrd="1" destOrd="0" presId="urn:microsoft.com/office/officeart/2005/8/layout/process4"/>
    <dgm:cxn modelId="{778DB4C4-5760-4F67-AC17-15CA8B4312F1}" type="presParOf" srcId="{11A0F039-F7CF-44F8-8BF8-4C7EF107839B}" destId="{294C676B-75B9-41A8-90D7-D5C697908553}" srcOrd="2" destOrd="0" presId="urn:microsoft.com/office/officeart/2005/8/layout/process4"/>
    <dgm:cxn modelId="{28685F7A-73C9-4B1D-AF8C-E869A16588B5}" type="presParOf" srcId="{294C676B-75B9-41A8-90D7-D5C697908553}" destId="{AEF35360-61CB-47D3-AF42-79A965307519}" srcOrd="0" destOrd="0" presId="urn:microsoft.com/office/officeart/2005/8/layout/process4"/>
    <dgm:cxn modelId="{C8FAA139-7976-4556-B485-B7C6B407F18E}" type="presParOf" srcId="{294C676B-75B9-41A8-90D7-D5C697908553}" destId="{D7A03B31-822F-4F5B-A3A7-3459550CB0B7}" srcOrd="1" destOrd="0" presId="urn:microsoft.com/office/officeart/2005/8/layout/process4"/>
    <dgm:cxn modelId="{744A44FD-5701-4E91-AA65-50BC4F4CAC4A}" type="presParOf" srcId="{294C676B-75B9-41A8-90D7-D5C697908553}" destId="{1BCF367E-DAF4-49A4-B288-CB5425563D8E}" srcOrd="2" destOrd="0" presId="urn:microsoft.com/office/officeart/2005/8/layout/process4"/>
    <dgm:cxn modelId="{E3586A53-79D0-4CA4-B936-C8E5F0863B9E}" type="presParOf" srcId="{1BCF367E-DAF4-49A4-B288-CB5425563D8E}" destId="{DD4E8F0E-417F-4534-9279-E11B0AF9F756}" srcOrd="0" destOrd="0" presId="urn:microsoft.com/office/officeart/2005/8/layout/process4"/>
    <dgm:cxn modelId="{073F23D2-EE29-4A19-A837-F34EBCCE5ED0}" type="presParOf" srcId="{1BCF367E-DAF4-49A4-B288-CB5425563D8E}" destId="{A4D45161-550F-4132-AB54-05483168E627}" srcOrd="1" destOrd="0" presId="urn:microsoft.com/office/officeart/2005/8/layout/process4"/>
    <dgm:cxn modelId="{F3A4C6ED-9B17-4BC0-AB34-B2BF19AC4F55}" type="presParOf" srcId="{11A0F039-F7CF-44F8-8BF8-4C7EF107839B}" destId="{F01AC686-B2AF-4219-8AA8-3E1B3F7FBF73}" srcOrd="3" destOrd="0" presId="urn:microsoft.com/office/officeart/2005/8/layout/process4"/>
    <dgm:cxn modelId="{9A1F0DEB-0AF1-4046-BBFC-66C54CE1018D}" type="presParOf" srcId="{11A0F039-F7CF-44F8-8BF8-4C7EF107839B}" destId="{979A14AE-D9C1-4B73-9FF4-E489186C0C45}" srcOrd="4" destOrd="0" presId="urn:microsoft.com/office/officeart/2005/8/layout/process4"/>
    <dgm:cxn modelId="{49D62CEB-8AC5-4649-AC1F-9A10FE980A65}" type="presParOf" srcId="{979A14AE-D9C1-4B73-9FF4-E489186C0C45}" destId="{57087E1E-5E17-4F30-9328-259A3F620293}" srcOrd="0" destOrd="0" presId="urn:microsoft.com/office/officeart/2005/8/layout/process4"/>
    <dgm:cxn modelId="{06A10A5F-3294-4E87-9537-983674CF222A}" type="presParOf" srcId="{979A14AE-D9C1-4B73-9FF4-E489186C0C45}" destId="{CBB295CC-35F7-45FD-AF5C-73E85EE8AB24}" srcOrd="1" destOrd="0" presId="urn:microsoft.com/office/officeart/2005/8/layout/process4"/>
    <dgm:cxn modelId="{AEFB566D-6A71-45FA-97B7-FF2FEF994B9B}" type="presParOf" srcId="{979A14AE-D9C1-4B73-9FF4-E489186C0C45}" destId="{485BDC4E-0C9A-482C-BFD9-4FEECDBCEA7F}" srcOrd="2" destOrd="0" presId="urn:microsoft.com/office/officeart/2005/8/layout/process4"/>
    <dgm:cxn modelId="{B896CED4-1F09-49AD-88BF-46E1ABFE6855}" type="presParOf" srcId="{485BDC4E-0C9A-482C-BFD9-4FEECDBCEA7F}" destId="{F174BF02-FE5D-4FF9-A971-A02F9FE89BB8}" srcOrd="0" destOrd="0" presId="urn:microsoft.com/office/officeart/2005/8/layout/process4"/>
    <dgm:cxn modelId="{2419C5C1-4E8A-48E5-A87D-CC6D70E108D4}" type="presParOf" srcId="{485BDC4E-0C9A-482C-BFD9-4FEECDBCEA7F}" destId="{27293775-94B6-4C82-9F7B-D9AD5CE6A2A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944B8-80B5-49E8-8454-D1CCAC628D47}">
      <dsp:nvSpPr>
        <dsp:cNvPr id="0" name=""/>
        <dsp:cNvSpPr/>
      </dsp:nvSpPr>
      <dsp:spPr>
        <a:xfrm>
          <a:off x="428638" y="0"/>
          <a:ext cx="7686678" cy="4525963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 w="12700" cap="flat" cmpd="sng" algn="ctr">
          <a:solidFill>
            <a:schemeClr val="accent2"/>
          </a:solidFill>
          <a:prstDash val="solid"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EAC85514-D296-4F1E-A079-FB6460300DF8}">
      <dsp:nvSpPr>
        <dsp:cNvPr id="0" name=""/>
        <dsp:cNvSpPr/>
      </dsp:nvSpPr>
      <dsp:spPr>
        <a:xfrm>
          <a:off x="1570883" y="3123819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66C4C-DE6D-437E-AF98-619CC6748AC0}">
      <dsp:nvSpPr>
        <dsp:cNvPr id="0" name=""/>
        <dsp:cNvSpPr/>
      </dsp:nvSpPr>
      <dsp:spPr>
        <a:xfrm>
          <a:off x="1665023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200" kern="1200" dirty="0"/>
            <a:t>幼年</a:t>
          </a:r>
        </a:p>
      </dsp:txBody>
      <dsp:txXfrm>
        <a:off x="1665023" y="3217959"/>
        <a:ext cx="1687279" cy="1308003"/>
      </dsp:txXfrm>
    </dsp:sp>
    <dsp:sp modelId="{3A05AB8B-B7A0-4127-AB4E-53F37EAD3868}">
      <dsp:nvSpPr>
        <dsp:cNvPr id="0" name=""/>
        <dsp:cNvSpPr/>
      </dsp:nvSpPr>
      <dsp:spPr>
        <a:xfrm>
          <a:off x="3232816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AE940-422D-4AAA-A2BA-981DB5531A89}">
      <dsp:nvSpPr>
        <dsp:cNvPr id="0" name=""/>
        <dsp:cNvSpPr/>
      </dsp:nvSpPr>
      <dsp:spPr>
        <a:xfrm>
          <a:off x="2900354" y="2063839"/>
          <a:ext cx="2743246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200" kern="1200" dirty="0"/>
            <a:t>成年</a:t>
          </a:r>
        </a:p>
      </dsp:txBody>
      <dsp:txXfrm>
        <a:off x="2900354" y="2063839"/>
        <a:ext cx="2743246" cy="2462123"/>
      </dsp:txXfrm>
    </dsp:sp>
    <dsp:sp modelId="{00E78741-805D-44BC-A5D9-8EC6B024B33B}">
      <dsp:nvSpPr>
        <dsp:cNvPr id="0" name=""/>
        <dsp:cNvSpPr/>
      </dsp:nvSpPr>
      <dsp:spPr>
        <a:xfrm>
          <a:off x="5231482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05FDD-7739-4D64-B250-447453249D3A}">
      <dsp:nvSpPr>
        <dsp:cNvPr id="0" name=""/>
        <dsp:cNvSpPr/>
      </dsp:nvSpPr>
      <dsp:spPr>
        <a:xfrm>
          <a:off x="5170638" y="1380418"/>
          <a:ext cx="2330356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200" kern="1200" dirty="0"/>
            <a:t>老年</a:t>
          </a:r>
        </a:p>
      </dsp:txBody>
      <dsp:txXfrm>
        <a:off x="5170638" y="1380418"/>
        <a:ext cx="2330356" cy="3145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52A66-4D8C-469A-BFA6-AFEDEACB691D}">
      <dsp:nvSpPr>
        <dsp:cNvPr id="0" name=""/>
        <dsp:cNvSpPr/>
      </dsp:nvSpPr>
      <dsp:spPr>
        <a:xfrm>
          <a:off x="465025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牧场</a:t>
          </a:r>
        </a:p>
      </dsp:txBody>
      <dsp:txXfrm>
        <a:off x="4650258" y="33995"/>
        <a:ext cx="1119113" cy="1119113"/>
      </dsp:txXfrm>
    </dsp:sp>
    <dsp:sp modelId="{3C60259B-B2E2-4E91-B62C-1E21457B3751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FF7BC-D185-4DF4-952A-8CCCC7C5A43E}">
      <dsp:nvSpPr>
        <dsp:cNvPr id="0" name=""/>
        <dsp:cNvSpPr/>
      </dsp:nvSpPr>
      <dsp:spPr>
        <a:xfrm>
          <a:off x="5327014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积分</a:t>
          </a:r>
        </a:p>
      </dsp:txBody>
      <dsp:txXfrm>
        <a:off x="5327014" y="2116836"/>
        <a:ext cx="1119113" cy="1119113"/>
      </dsp:txXfrm>
    </dsp:sp>
    <dsp:sp modelId="{14962C14-FD6A-4441-AF43-C86FE9EAEDDA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67D24-D11D-4637-9FED-5168CEC913A2}">
      <dsp:nvSpPr>
        <dsp:cNvPr id="0" name=""/>
        <dsp:cNvSpPr/>
      </dsp:nvSpPr>
      <dsp:spPr>
        <a:xfrm>
          <a:off x="3555243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储备</a:t>
          </a:r>
        </a:p>
      </dsp:txBody>
      <dsp:txXfrm>
        <a:off x="3555243" y="3404103"/>
        <a:ext cx="1119113" cy="1119113"/>
      </dsp:txXfrm>
    </dsp:sp>
    <dsp:sp modelId="{B506F0E1-D6BD-4F8C-8FF9-D410305E29FA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6BF0F-8168-4386-9C33-C349CF3D21CE}">
      <dsp:nvSpPr>
        <dsp:cNvPr id="0" name=""/>
        <dsp:cNvSpPr/>
      </dsp:nvSpPr>
      <dsp:spPr>
        <a:xfrm>
          <a:off x="1783472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技能</a:t>
          </a:r>
        </a:p>
      </dsp:txBody>
      <dsp:txXfrm>
        <a:off x="1783472" y="2116836"/>
        <a:ext cx="1119113" cy="1119113"/>
      </dsp:txXfrm>
    </dsp:sp>
    <dsp:sp modelId="{6709D03D-DE31-4720-85C4-C86AEDA0D66D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094E3-CA4E-4678-B05F-2B09D39F229C}">
      <dsp:nvSpPr>
        <dsp:cNvPr id="0" name=""/>
        <dsp:cNvSpPr/>
      </dsp:nvSpPr>
      <dsp:spPr>
        <a:xfrm>
          <a:off x="246022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提升</a:t>
          </a:r>
        </a:p>
      </dsp:txBody>
      <dsp:txXfrm>
        <a:off x="2460228" y="33995"/>
        <a:ext cx="1119113" cy="1119113"/>
      </dsp:txXfrm>
    </dsp:sp>
    <dsp:sp modelId="{D562E6BE-8C7E-4880-99DB-6EB52E895425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6866515"/>
            <a:gd name="adj4" fmla="val 1519776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437E6-3E8C-4271-B01E-4C263750DDA6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kern="1200" dirty="0"/>
            <a:t>高级</a:t>
          </a:r>
        </a:p>
      </dsp:txBody>
      <dsp:txXfrm>
        <a:off x="4295838" y="1099809"/>
        <a:ext cx="1357788" cy="1131490"/>
      </dsp:txXfrm>
    </dsp:sp>
    <dsp:sp modelId="{F7E46193-BC76-4F94-8059-FAB49FF8EDAD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kern="1200" dirty="0"/>
            <a:t>奖励</a:t>
          </a:r>
        </a:p>
      </dsp:txBody>
      <dsp:txXfrm>
        <a:off x="3119088" y="2896616"/>
        <a:ext cx="2036683" cy="995711"/>
      </dsp:txXfrm>
    </dsp:sp>
    <dsp:sp modelId="{BC70B190-3E90-428D-9F10-B1C42D011DDF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kern="1200" dirty="0"/>
            <a:t>普通</a:t>
          </a:r>
        </a:p>
      </dsp:txBody>
      <dsp:txXfrm>
        <a:off x="2575972" y="1099809"/>
        <a:ext cx="1357788" cy="1131490"/>
      </dsp:txXfrm>
    </dsp:sp>
    <dsp:sp modelId="{F85D2EFE-CD17-40BC-B479-155A7001069C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1FE3D-E0FE-4782-8132-406B7547372F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A5690-28C4-4E1A-8B94-4369D5476CF2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0E167-912F-4D51-807F-EDFCCA6C05B6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高级产出</a:t>
          </a:r>
        </a:p>
      </dsp:txBody>
      <dsp:txXfrm>
        <a:off x="0" y="3406931"/>
        <a:ext cx="8229600" cy="603844"/>
      </dsp:txXfrm>
    </dsp:sp>
    <dsp:sp modelId="{18384753-2F49-4345-8C36-6BD511F4DA41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成功：竹叶青</a:t>
          </a:r>
        </a:p>
      </dsp:txBody>
      <dsp:txXfrm>
        <a:off x="0" y="3988412"/>
        <a:ext cx="4114799" cy="514386"/>
      </dsp:txXfrm>
    </dsp:sp>
    <dsp:sp modelId="{6D021C7D-7B96-42FD-A116-EE92F53F3C2C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失败：返还数量</a:t>
          </a:r>
          <a:r>
            <a:rPr lang="en-US" altLang="zh-CN" sz="2500" kern="1200" dirty="0"/>
            <a:t>2/3</a:t>
          </a:r>
          <a:endParaRPr lang="zh-CN" altLang="en-US" sz="2500" kern="1200" dirty="0"/>
        </a:p>
      </dsp:txBody>
      <dsp:txXfrm>
        <a:off x="4114800" y="3988412"/>
        <a:ext cx="4114799" cy="514386"/>
      </dsp:txXfrm>
    </dsp:sp>
    <dsp:sp modelId="{D7A03B31-822F-4F5B-A3A7-3459550CB0B7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牧场守护兽</a:t>
          </a:r>
        </a:p>
      </dsp:txBody>
      <dsp:txXfrm rot="-10800000">
        <a:off x="0" y="1703865"/>
        <a:ext cx="8229600" cy="603663"/>
      </dsp:txXfrm>
    </dsp:sp>
    <dsp:sp modelId="{DD4E8F0E-417F-4534-9279-E11B0AF9F756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大于</a:t>
          </a:r>
          <a:r>
            <a:rPr lang="en-US" altLang="zh-CN" sz="2500" kern="1200" dirty="0"/>
            <a:t>30</a:t>
          </a:r>
          <a:r>
            <a:rPr lang="zh-CN" altLang="en-US" sz="2500" kern="1200" dirty="0"/>
            <a:t>个牧场好友</a:t>
          </a:r>
        </a:p>
      </dsp:txBody>
      <dsp:txXfrm>
        <a:off x="0" y="2307529"/>
        <a:ext cx="4114799" cy="514231"/>
      </dsp:txXfrm>
    </dsp:sp>
    <dsp:sp modelId="{A4D45161-550F-4132-AB54-05483168E627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连续</a:t>
          </a:r>
          <a:r>
            <a:rPr lang="en-US" altLang="zh-CN" sz="2500" kern="1200" dirty="0"/>
            <a:t>15</a:t>
          </a:r>
          <a:r>
            <a:rPr lang="zh-CN" altLang="en-US" sz="2500" kern="1200" dirty="0"/>
            <a:t>天拜访</a:t>
          </a:r>
          <a:r>
            <a:rPr lang="en-US" altLang="zh-CN" sz="2500" kern="1200" dirty="0"/>
            <a:t>3</a:t>
          </a:r>
          <a:r>
            <a:rPr lang="zh-CN" altLang="en-US" sz="2500" kern="1200" dirty="0"/>
            <a:t>家不同牧场</a:t>
          </a:r>
        </a:p>
      </dsp:txBody>
      <dsp:txXfrm>
        <a:off x="4114800" y="2307529"/>
        <a:ext cx="4114799" cy="514231"/>
      </dsp:txXfrm>
    </dsp:sp>
    <dsp:sp modelId="{CBB295CC-35F7-45FD-AF5C-73E85EE8AB24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普通产出</a:t>
          </a:r>
        </a:p>
      </dsp:txBody>
      <dsp:txXfrm rot="-10800000">
        <a:off x="0" y="799"/>
        <a:ext cx="8229600" cy="603663"/>
      </dsp:txXfrm>
    </dsp:sp>
    <dsp:sp modelId="{F174BF02-FE5D-4FF9-A971-A02F9FE89BB8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专精牧场及养育技能</a:t>
          </a:r>
        </a:p>
      </dsp:txBody>
      <dsp:txXfrm>
        <a:off x="0" y="604463"/>
        <a:ext cx="4114799" cy="514231"/>
      </dsp:txXfrm>
    </dsp:sp>
    <dsp:sp modelId="{27293775-94B6-4C82-9F7B-D9AD5CE6A2AD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保存青翠竹叶数量</a:t>
          </a:r>
        </a:p>
      </dsp:txBody>
      <dsp:txXfrm>
        <a:off x="4114800" y="604463"/>
        <a:ext cx="4114799" cy="514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D1F362-4246-405F-8912-A6C83B717500}" type="datetimeFigureOut">
              <a:rPr lang="zh-CN" altLang="en-US" smtClean="0"/>
              <a:pPr/>
              <a:t>2020/1/1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51666F-5248-42E0-989F-67E7BE9E6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dirty="0"/>
              <a:t>牧场研究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dirty="0"/>
              <a:t>梦幻西游</a:t>
            </a:r>
            <a:r>
              <a:rPr lang="en-US" altLang="zh-CN" dirty="0"/>
              <a:t>》</a:t>
            </a:r>
            <a:r>
              <a:rPr dirty="0"/>
              <a:t>电脑版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奇珍异兽（珍宠使）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115327" cy="3007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r>
                        <a:rPr lang="zh-CN" altLang="en-US" dirty="0"/>
                        <a:t>动物名称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普通产出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高级产出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奖励产出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23">
                <a:tc>
                  <a:txBody>
                    <a:bodyPr/>
                    <a:lstStyle/>
                    <a:p>
                      <a:r>
                        <a:rPr lang="zh-CN" altLang="en-US" dirty="0"/>
                        <a:t>熊猫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青翠竹叶</a:t>
                      </a:r>
                      <a:r>
                        <a:rPr lang="en-US" altLang="zh-CN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竹叶青</a:t>
                      </a:r>
                      <a:r>
                        <a:rPr lang="en-US" altLang="zh-CN" dirty="0"/>
                        <a:t>2080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熊猫玩偶</a:t>
                      </a:r>
                      <a:r>
                        <a:rPr lang="en-US" altLang="zh-C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53">
                <a:tc>
                  <a:txBody>
                    <a:bodyPr/>
                    <a:lstStyle/>
                    <a:p>
                      <a:r>
                        <a:rPr lang="zh-CN" altLang="en-US" dirty="0"/>
                        <a:t>娃娃鱼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鱼子</a:t>
                      </a:r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鱼子酱</a:t>
                      </a:r>
                      <a:r>
                        <a:rPr lang="en-US" altLang="zh-CN" dirty="0"/>
                        <a:t>2080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娃娃鱼玩偶</a:t>
                      </a:r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21">
                <a:tc>
                  <a:txBody>
                    <a:bodyPr/>
                    <a:lstStyle/>
                    <a:p>
                      <a:r>
                        <a:rPr lang="zh-CN" altLang="en-US" dirty="0"/>
                        <a:t>羊驼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羊驼绒毛</a:t>
                      </a:r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金绒毛</a:t>
                      </a:r>
                      <a:r>
                        <a:rPr lang="en-US" altLang="zh-CN" dirty="0"/>
                        <a:t>2080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羊驼玩偶</a:t>
                      </a:r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r>
                        <a:rPr lang="zh-CN" altLang="en-US" dirty="0"/>
                        <a:t>白狮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白狮毛</a:t>
                      </a:r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白狮毛毯</a:t>
                      </a:r>
                      <a:r>
                        <a:rPr lang="en-US" altLang="zh-CN" dirty="0"/>
                        <a:t>1300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白狮鬃毛</a:t>
                      </a:r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58">
                <a:tc>
                  <a:txBody>
                    <a:bodyPr/>
                    <a:lstStyle/>
                    <a:p>
                      <a:r>
                        <a:rPr lang="zh-CN" altLang="en-US" dirty="0"/>
                        <a:t>白虎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白虎毛</a:t>
                      </a:r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白虎毛毯</a:t>
                      </a:r>
                      <a:r>
                        <a:rPr lang="en-US" altLang="zh-CN" dirty="0"/>
                        <a:t>1300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白虎鬃毛</a:t>
                      </a:r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90">
                <a:tc>
                  <a:txBody>
                    <a:bodyPr/>
                    <a:lstStyle/>
                    <a:p>
                      <a:r>
                        <a:rPr lang="zh-CN" altLang="en-US" dirty="0"/>
                        <a:t>金丝猴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猴头菇</a:t>
                      </a:r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猴头汤</a:t>
                      </a:r>
                      <a:r>
                        <a:rPr lang="en-US" altLang="zh-CN" dirty="0"/>
                        <a:t>1040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猴毛</a:t>
                      </a:r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90">
                <a:tc>
                  <a:txBody>
                    <a:bodyPr/>
                    <a:lstStyle/>
                    <a:p>
                      <a:r>
                        <a:rPr lang="zh-CN" altLang="en-US" dirty="0"/>
                        <a:t>白犀牛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犀牛角</a:t>
                      </a:r>
                      <a:r>
                        <a:rPr lang="en-US" altLang="zh-CN" dirty="0"/>
                        <a:t>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金犀牛角</a:t>
                      </a:r>
                      <a:r>
                        <a:rPr lang="en-US" altLang="zh-CN" dirty="0"/>
                        <a:t>1213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珍稀肥料</a:t>
                      </a:r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牧场的扩建所需积分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14389" y="1600200"/>
          <a:ext cx="761526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8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当前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下一级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需要积分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初级牧场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中级牧场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中级牧场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高级牧场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高级牧场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专精牧场（养育技能）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总共积分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24000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产品名称及积分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需要产品的数量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产品单价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竹叶青 </a:t>
                      </a:r>
                      <a:r>
                        <a:rPr lang="en-US" altLang="zh-CN" dirty="0"/>
                        <a:t>2080/</a:t>
                      </a:r>
                      <a:r>
                        <a:rPr lang="zh-CN" altLang="en-US" dirty="0"/>
                        <a:t>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11.5</a:t>
                      </a:r>
                      <a:r>
                        <a:rPr lang="zh-CN" altLang="en-US" dirty="0"/>
                        <a:t>（取整</a:t>
                      </a:r>
                      <a:r>
                        <a:rPr lang="en-US" altLang="zh-CN" dirty="0"/>
                        <a:t>12</a:t>
                      </a:r>
                      <a:r>
                        <a:rPr lang="zh-CN" altLang="en-US" dirty="0"/>
                        <a:t>个）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r>
                        <a:rPr lang="zh-CN" altLang="en-US" dirty="0"/>
                        <a:t>万银两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牧场升级总预算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每天产物积分上限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需要天数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360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3000</a:t>
                      </a:r>
                      <a:r>
                        <a:rPr lang="zh-CN" altLang="en-US" dirty="0"/>
                        <a:t>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相当于</a:t>
                      </a:r>
                      <a:r>
                        <a:rPr lang="en-US" altLang="zh-CN" dirty="0"/>
                        <a:t>144</a:t>
                      </a:r>
                      <a:r>
                        <a:rPr lang="zh-CN" altLang="en-US" dirty="0"/>
                        <a:t>张藏宝图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每张藏宝图</a:t>
                      </a:r>
                      <a:r>
                        <a:rPr lang="en-US" altLang="zh-CN" dirty="0"/>
                        <a:t>25000</a:t>
                      </a:r>
                      <a:r>
                        <a:rPr lang="zh-CN" altLang="en-US" dirty="0"/>
                        <a:t>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每天</a:t>
                      </a:r>
                      <a:r>
                        <a:rPr lang="en-US" altLang="zh-CN" dirty="0"/>
                        <a:t>20</a:t>
                      </a:r>
                      <a:r>
                        <a:rPr lang="zh-CN" altLang="en-US" dirty="0"/>
                        <a:t>张，打图</a:t>
                      </a:r>
                      <a:r>
                        <a:rPr lang="en-US" altLang="zh-CN" dirty="0"/>
                        <a:t>7.2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禽鸟类（禽鸟戏）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动物名称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鸡蛋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鸵鸟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孔雀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鸳鸯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火烈鸟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金刚鹦鹉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爬行类（爬虫王）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动物名称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蟒蛇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蜥蜴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鳄鱼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金钱龟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变色龙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哺乳类（走兽皇）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85804" y="1500174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动物名称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动物名称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产出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小猫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狐狸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小狗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老虎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豹子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狮子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树袋熊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垂耳兔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浣熊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高级产出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动物技能五级，养育达到一定数量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牧场好友数量大于</a:t>
            </a:r>
            <a:r>
              <a:rPr lang="en-US" altLang="zh-CN" dirty="0"/>
              <a:t>30</a:t>
            </a:r>
            <a:r>
              <a:rPr lang="zh-CN" altLang="en-US" dirty="0"/>
              <a:t>个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连续</a:t>
            </a:r>
            <a:r>
              <a:rPr lang="en-US" altLang="zh-CN" dirty="0"/>
              <a:t>15</a:t>
            </a:r>
            <a:r>
              <a:rPr lang="zh-CN" altLang="en-US" dirty="0"/>
              <a:t>天每天拜访</a:t>
            </a:r>
            <a:r>
              <a:rPr lang="en-US" altLang="zh-CN" dirty="0"/>
              <a:t>3</a:t>
            </a:r>
            <a:r>
              <a:rPr lang="zh-CN" altLang="en-US" dirty="0"/>
              <a:t>个不同牧场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在牧场守护兽使用普通产出合成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普通产出的不要卖掉保管好（牧场仓库）。</a:t>
            </a:r>
            <a:endParaRPr lang="en-US" altLang="zh-C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养育技能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当牧场动物进入“老年期”，进行出售。</a:t>
            </a:r>
            <a:endParaRPr lang="en-US" altLang="zh-CN" dirty="0"/>
          </a:p>
          <a:p>
            <a:r>
              <a:rPr lang="zh-CN" altLang="en-US" dirty="0"/>
              <a:t>出售老年期动物可以获得相应的熟练度。</a:t>
            </a:r>
            <a:endParaRPr lang="en-US" altLang="zh-CN" dirty="0"/>
          </a:p>
          <a:p>
            <a:r>
              <a:rPr lang="zh-CN" altLang="en-US" dirty="0"/>
              <a:t>熟练度达到上限后进入下一养育技能等级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牧场的核心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牧场的产出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熊猫的竹叶青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第一章：牧场的方向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问：您希望牧场的规模是什么？</a:t>
            </a:r>
            <a:endParaRPr lang="en-US" altLang="zh-CN" dirty="0"/>
          </a:p>
          <a:p>
            <a:r>
              <a:rPr lang="zh-CN" altLang="en-US" dirty="0"/>
              <a:t>答：我希望牧场实现专精牧场。</a:t>
            </a:r>
            <a:endParaRPr lang="en-US" altLang="zh-CN" dirty="0"/>
          </a:p>
          <a:p>
            <a:r>
              <a:rPr lang="zh-CN" altLang="en-US" dirty="0"/>
              <a:t>备：</a:t>
            </a:r>
            <a:r>
              <a:rPr lang="en-US" altLang="zh-CN" dirty="0"/>
              <a:t>5000</a:t>
            </a:r>
            <a:r>
              <a:rPr lang="zh-CN" altLang="en-US" dirty="0"/>
              <a:t>积分、相应养育技能</a:t>
            </a:r>
            <a:r>
              <a:rPr lang="en-US" altLang="zh-CN" dirty="0"/>
              <a:t>5</a:t>
            </a:r>
            <a:r>
              <a:rPr lang="zh-CN" altLang="en-US" dirty="0"/>
              <a:t>级</a:t>
            </a:r>
            <a:endParaRPr lang="en-US" altLang="zh-CN" dirty="0"/>
          </a:p>
          <a:p>
            <a:r>
              <a:rPr lang="zh-CN" altLang="en-US" dirty="0"/>
              <a:t>问：您喜欢养哪些小动物？</a:t>
            </a:r>
            <a:endParaRPr lang="en-US" altLang="zh-CN" dirty="0"/>
          </a:p>
          <a:p>
            <a:r>
              <a:rPr lang="zh-CN" altLang="en-US" dirty="0"/>
              <a:t>答：我希望将来养很多鸡、鸭、鹅</a:t>
            </a:r>
            <a:endParaRPr lang="en-US" altLang="zh-CN" dirty="0"/>
          </a:p>
          <a:p>
            <a:r>
              <a:rPr lang="zh-CN" altLang="en-US" dirty="0"/>
              <a:t>备：养育技能禽鸟戏</a:t>
            </a:r>
            <a:r>
              <a:rPr lang="en-US" altLang="zh-CN" dirty="0"/>
              <a:t>5</a:t>
            </a:r>
            <a:r>
              <a:rPr lang="zh-CN" altLang="en-US" dirty="0"/>
              <a:t>级，前期需要多养该类动物，老年或成年时出售，增加熟练度。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3605A9-C835-466B-AF32-9EDA8AEB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D1869BA-F033-429C-B502-E026C55375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9" y="0"/>
            <a:ext cx="8778239" cy="6858000"/>
          </a:xfrm>
        </p:spPr>
      </p:pic>
    </p:spTree>
    <p:extLst>
      <p:ext uri="{BB962C8B-B14F-4D97-AF65-F5344CB8AC3E}">
        <p14:creationId xmlns:p14="http://schemas.microsoft.com/office/powerpoint/2010/main" val="457525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B71CF1-7458-4BC7-BA79-28FFACC8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第一步：建造牧场费用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EF0F6C-2E45-43F0-8591-4DEDBCA83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张猎户，</a:t>
            </a:r>
            <a:r>
              <a:rPr lang="en-US" altLang="zh-CN" dirty="0"/>
              <a:t>100</a:t>
            </a:r>
            <a:r>
              <a:rPr lang="zh-CN" altLang="en-US" dirty="0"/>
              <a:t>万。</a:t>
            </a:r>
            <a:endParaRPr lang="en-US" altLang="zh-CN" dirty="0"/>
          </a:p>
          <a:p>
            <a:r>
              <a:rPr lang="zh-CN" altLang="en-US" dirty="0"/>
              <a:t>路人甲，</a:t>
            </a:r>
            <a:r>
              <a:rPr lang="en-US" altLang="zh-CN" dirty="0"/>
              <a:t>20</a:t>
            </a:r>
            <a:r>
              <a:rPr lang="zh-CN" altLang="en-US" dirty="0"/>
              <a:t>万。</a:t>
            </a:r>
            <a:endParaRPr lang="en-US" altLang="zh-CN" dirty="0"/>
          </a:p>
          <a:p>
            <a:r>
              <a:rPr lang="zh-CN" altLang="en-US" dirty="0"/>
              <a:t>慕容先生，</a:t>
            </a:r>
            <a:r>
              <a:rPr lang="en-US" altLang="zh-CN" dirty="0"/>
              <a:t>10</a:t>
            </a:r>
            <a:r>
              <a:rPr lang="zh-CN" altLang="en-US" dirty="0"/>
              <a:t>万。</a:t>
            </a:r>
            <a:endParaRPr lang="en-US" altLang="zh-CN" dirty="0"/>
          </a:p>
          <a:p>
            <a:r>
              <a:rPr lang="zh-CN" altLang="en-US" dirty="0"/>
              <a:t>建造牧场预算费用一共为</a:t>
            </a:r>
            <a:r>
              <a:rPr lang="en-US" altLang="zh-CN" dirty="0"/>
              <a:t>130</a:t>
            </a:r>
            <a:r>
              <a:rPr lang="zh-CN" altLang="en-US" dirty="0"/>
              <a:t>万银两。</a:t>
            </a:r>
          </a:p>
        </p:txBody>
      </p:sp>
    </p:spTree>
    <p:extLst>
      <p:ext uri="{BB962C8B-B14F-4D97-AF65-F5344CB8AC3E}">
        <p14:creationId xmlns:p14="http://schemas.microsoft.com/office/powerpoint/2010/main" val="1693307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EEE335-21DC-4A23-ADDE-D8C5EA1C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第二步：添加牧场好友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B3BA26-A05F-446C-BB0C-4C8C812E0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通过“牧场管理员”</a:t>
            </a:r>
            <a:endParaRPr lang="en-US" altLang="zh-CN" dirty="0"/>
          </a:p>
          <a:p>
            <a:r>
              <a:rPr lang="zh-CN" altLang="en-US" dirty="0"/>
              <a:t>点击“牧场告示牌”</a:t>
            </a:r>
            <a:endParaRPr lang="en-US" altLang="zh-CN" dirty="0"/>
          </a:p>
          <a:p>
            <a:r>
              <a:rPr lang="zh-CN" altLang="en-US" dirty="0"/>
              <a:t>搜索：熊猫</a:t>
            </a:r>
            <a:endParaRPr lang="en-US" altLang="zh-CN" dirty="0"/>
          </a:p>
          <a:p>
            <a:r>
              <a:rPr lang="zh-CN" altLang="en-US" dirty="0"/>
              <a:t>将养育熊猫的所有玩家，添加为好友。</a:t>
            </a:r>
            <a:endParaRPr lang="en-US" altLang="zh-CN" dirty="0"/>
          </a:p>
          <a:p>
            <a:r>
              <a:rPr lang="zh-CN" altLang="en-US" dirty="0"/>
              <a:t>重复以上操作，名字红色是已经申请，名字黑色是未申请添加好友。</a:t>
            </a:r>
            <a:endParaRPr lang="en-US" altLang="zh-CN" dirty="0"/>
          </a:p>
          <a:p>
            <a:r>
              <a:rPr lang="zh-CN" altLang="en-US" dirty="0"/>
              <a:t>建议添加牧场好友数量大于</a:t>
            </a:r>
            <a:r>
              <a:rPr lang="en-US" altLang="zh-CN" dirty="0"/>
              <a:t>30</a:t>
            </a:r>
            <a:r>
              <a:rPr lang="zh-CN" altLang="en-US" dirty="0"/>
              <a:t>个，多添加，不要少！最后等待牧场好友们的同意。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77816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C63E77-B0B9-4B5C-A84E-1314DA93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第三步：养育技能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D50079-D62D-4E12-9879-84FD96196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每个熊猫增加</a:t>
            </a:r>
            <a:r>
              <a:rPr lang="en-US" altLang="zh-CN" dirty="0"/>
              <a:t>200</a:t>
            </a:r>
            <a:r>
              <a:rPr lang="zh-CN" altLang="en-US" dirty="0"/>
              <a:t>熟练度。</a:t>
            </a:r>
            <a:endParaRPr lang="en-US" altLang="zh-CN" dirty="0"/>
          </a:p>
          <a:p>
            <a:r>
              <a:rPr lang="zh-CN" altLang="en-US" dirty="0"/>
              <a:t>每个熊猫宝宝窝价格是</a:t>
            </a:r>
            <a:r>
              <a:rPr lang="en-US" altLang="zh-CN" dirty="0"/>
              <a:t>155555</a:t>
            </a:r>
            <a:r>
              <a:rPr lang="zh-CN" altLang="en-US" dirty="0"/>
              <a:t>银两</a:t>
            </a:r>
            <a:endParaRPr lang="en-US" altLang="zh-CN" dirty="0"/>
          </a:p>
          <a:p>
            <a:r>
              <a:rPr lang="zh-CN" altLang="en-US" dirty="0"/>
              <a:t>一共需要</a:t>
            </a:r>
            <a:r>
              <a:rPr lang="en-US" altLang="zh-CN" dirty="0"/>
              <a:t>16</a:t>
            </a:r>
            <a:r>
              <a:rPr lang="zh-CN" altLang="en-US" dirty="0"/>
              <a:t>个熊猫宝宝窝，用于实现养育技能五级。</a:t>
            </a:r>
            <a:endParaRPr lang="en-US" altLang="zh-CN" dirty="0"/>
          </a:p>
          <a:p>
            <a:r>
              <a:rPr lang="zh-CN" altLang="en-US" dirty="0"/>
              <a:t>大约预算费用为</a:t>
            </a:r>
            <a:r>
              <a:rPr lang="en-US" altLang="zh-CN" dirty="0"/>
              <a:t>250</a:t>
            </a:r>
            <a:r>
              <a:rPr lang="zh-CN" altLang="en-US" dirty="0"/>
              <a:t>万银两。</a:t>
            </a:r>
            <a:endParaRPr lang="en-US" altLang="zh-CN" dirty="0"/>
          </a:p>
          <a:p>
            <a:r>
              <a:rPr lang="zh-CN" altLang="en-US" dirty="0"/>
              <a:t>初级牧场，珍稀类每次可以养育</a:t>
            </a:r>
            <a:r>
              <a:rPr lang="en-US" altLang="zh-CN" dirty="0"/>
              <a:t>2</a:t>
            </a:r>
            <a:r>
              <a:rPr lang="zh-CN" altLang="en-US" dirty="0"/>
              <a:t>个，需要分成</a:t>
            </a:r>
            <a:r>
              <a:rPr lang="en-US" altLang="zh-CN" dirty="0"/>
              <a:t>8</a:t>
            </a:r>
            <a:r>
              <a:rPr lang="zh-CN" altLang="en-US" dirty="0"/>
              <a:t>次，操作分别：养育、出售、养育、再出售。无需清洁、喂养。</a:t>
            </a:r>
          </a:p>
        </p:txBody>
      </p:sp>
    </p:spTree>
    <p:extLst>
      <p:ext uri="{BB962C8B-B14F-4D97-AF65-F5344CB8AC3E}">
        <p14:creationId xmlns:p14="http://schemas.microsoft.com/office/powerpoint/2010/main" val="3647071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E5DE9D-A180-4A6E-8C61-8DF99269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珍宠使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6E844C73-1C97-4826-B9D7-1199C3172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793466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646813374"/>
                    </a:ext>
                  </a:extLst>
                </a:gridCol>
                <a:gridCol w="1553344">
                  <a:extLst>
                    <a:ext uri="{9D8B030D-6E8A-4147-A177-3AD203B41FA5}">
                      <a16:colId xmlns:a16="http://schemas.microsoft.com/office/drawing/2014/main" val="66894828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085397176"/>
                    </a:ext>
                  </a:extLst>
                </a:gridCol>
                <a:gridCol w="3034680">
                  <a:extLst>
                    <a:ext uri="{9D8B030D-6E8A-4147-A177-3AD203B41FA5}">
                      <a16:colId xmlns:a16="http://schemas.microsoft.com/office/drawing/2014/main" val="3183541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等级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熟练度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可繁殖的变异宝宝窝种类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39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珍宠使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0/100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24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珍宠使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0/400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羊驼、娃娃鱼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99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珍宠使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0/800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熊猫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306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珍宠使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0/1600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白虎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792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珍宠使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白狮、金丝猴、白犀牛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722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886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4743E4-74EC-4ED2-9C2F-D20B7C21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第四步：牧场升级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31961B-C170-4B02-8AB6-B0FA92097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初级牧场升级为中级牧场，需要</a:t>
            </a:r>
            <a:r>
              <a:rPr lang="en-US" altLang="zh-CN" dirty="0"/>
              <a:t>5000</a:t>
            </a:r>
            <a:r>
              <a:rPr lang="zh-CN" altLang="en-US" dirty="0"/>
              <a:t>积分</a:t>
            </a:r>
            <a:endParaRPr lang="en-US" altLang="zh-CN" dirty="0"/>
          </a:p>
          <a:p>
            <a:r>
              <a:rPr lang="zh-CN" altLang="en-US" dirty="0"/>
              <a:t>中级牧场升级为高级牧场，需要</a:t>
            </a:r>
            <a:r>
              <a:rPr lang="en-US" altLang="zh-CN" dirty="0"/>
              <a:t>14000</a:t>
            </a:r>
            <a:r>
              <a:rPr lang="zh-CN" altLang="en-US" dirty="0"/>
              <a:t>积分</a:t>
            </a:r>
            <a:endParaRPr lang="en-US" altLang="zh-CN" dirty="0"/>
          </a:p>
          <a:p>
            <a:r>
              <a:rPr lang="zh-CN" altLang="en-US" dirty="0"/>
              <a:t>高级牧场升级为专精牧场，需要</a:t>
            </a:r>
            <a:r>
              <a:rPr lang="en-US" altLang="zh-CN" dirty="0"/>
              <a:t>5000</a:t>
            </a:r>
            <a:r>
              <a:rPr lang="zh-CN" altLang="en-US" dirty="0"/>
              <a:t>积分</a:t>
            </a:r>
            <a:endParaRPr lang="en-US" altLang="zh-CN" dirty="0"/>
          </a:p>
          <a:p>
            <a:r>
              <a:rPr lang="zh-CN" altLang="en-US" dirty="0"/>
              <a:t>初级牧场升级至专精牧场，一共</a:t>
            </a:r>
            <a:r>
              <a:rPr lang="en-US" altLang="zh-CN" dirty="0"/>
              <a:t>24000</a:t>
            </a:r>
            <a:r>
              <a:rPr lang="zh-CN" altLang="en-US" dirty="0"/>
              <a:t>积分</a:t>
            </a:r>
            <a:endParaRPr lang="en-US" altLang="zh-CN" dirty="0"/>
          </a:p>
          <a:p>
            <a:r>
              <a:rPr lang="zh-CN" altLang="en-US" dirty="0"/>
              <a:t>一共需要</a:t>
            </a:r>
            <a:r>
              <a:rPr lang="en-US" altLang="zh-CN" dirty="0"/>
              <a:t>12</a:t>
            </a:r>
            <a:r>
              <a:rPr lang="zh-CN" altLang="en-US" dirty="0"/>
              <a:t>个竹叶青，每个可以增加</a:t>
            </a:r>
            <a:r>
              <a:rPr lang="en-US" altLang="zh-CN" dirty="0"/>
              <a:t>2080</a:t>
            </a:r>
            <a:r>
              <a:rPr lang="zh-CN" altLang="en-US" dirty="0"/>
              <a:t>积分，分为</a:t>
            </a:r>
            <a:r>
              <a:rPr lang="en-US" altLang="zh-CN" dirty="0"/>
              <a:t>12</a:t>
            </a:r>
            <a:r>
              <a:rPr lang="zh-CN" altLang="en-US" dirty="0"/>
              <a:t>天，一天卖出</a:t>
            </a:r>
            <a:r>
              <a:rPr lang="en-US" altLang="zh-CN" dirty="0"/>
              <a:t>1</a:t>
            </a:r>
            <a:r>
              <a:rPr lang="zh-CN" altLang="en-US" dirty="0"/>
              <a:t>个竹叶青，</a:t>
            </a:r>
            <a:r>
              <a:rPr lang="en-US" altLang="zh-CN" dirty="0"/>
              <a:t>12</a:t>
            </a:r>
            <a:r>
              <a:rPr lang="zh-CN" altLang="en-US" dirty="0"/>
              <a:t>天后积分达标。</a:t>
            </a:r>
            <a:endParaRPr lang="en-US" altLang="zh-CN" dirty="0"/>
          </a:p>
          <a:p>
            <a:r>
              <a:rPr lang="zh-CN" altLang="en-US" dirty="0"/>
              <a:t>竹叶青价格：</a:t>
            </a:r>
            <a:endParaRPr lang="en-US" altLang="zh-CN" dirty="0"/>
          </a:p>
          <a:p>
            <a:r>
              <a:rPr lang="zh-CN" altLang="en-US" dirty="0"/>
              <a:t>总共预算费用：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1665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5330EE-D217-4535-8BB0-48B5A61CD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熊猫玩偶</a:t>
            </a:r>
            <a:r>
              <a:rPr lang="en-US" altLang="zh-CN" dirty="0"/>
              <a:t>100</a:t>
            </a:r>
            <a:r>
              <a:rPr lang="zh-CN" altLang="en-US" dirty="0"/>
              <a:t>积分</a:t>
            </a:r>
            <a:r>
              <a:rPr lang="en-US" altLang="zh-CN" dirty="0"/>
              <a:t>/</a:t>
            </a:r>
            <a:r>
              <a:rPr lang="zh-CN" altLang="en-US" dirty="0"/>
              <a:t>个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99630E-6699-4BE6-BBA0-529D9D75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每天出售产品积分上限为</a:t>
            </a:r>
            <a:r>
              <a:rPr lang="en-US" altLang="zh-CN" dirty="0"/>
              <a:t>3000</a:t>
            </a:r>
            <a:r>
              <a:rPr lang="zh-CN" altLang="en-US" dirty="0"/>
              <a:t>积分。</a:t>
            </a:r>
            <a:endParaRPr lang="en-US" altLang="zh-CN" dirty="0"/>
          </a:p>
          <a:p>
            <a:r>
              <a:rPr lang="zh-CN" altLang="en-US" dirty="0"/>
              <a:t>熊猫玩偶每个</a:t>
            </a:r>
            <a:r>
              <a:rPr lang="en-US" altLang="zh-CN" dirty="0"/>
              <a:t>100</a:t>
            </a:r>
            <a:r>
              <a:rPr lang="zh-CN" altLang="en-US" dirty="0"/>
              <a:t>积分，每天</a:t>
            </a:r>
            <a:r>
              <a:rPr lang="en-US" altLang="zh-CN" dirty="0"/>
              <a:t>30</a:t>
            </a:r>
            <a:r>
              <a:rPr lang="zh-CN" altLang="en-US" dirty="0"/>
              <a:t>个。</a:t>
            </a:r>
            <a:endParaRPr lang="en-US" altLang="zh-CN" dirty="0"/>
          </a:p>
          <a:p>
            <a:r>
              <a:rPr lang="zh-CN" altLang="en-US" dirty="0"/>
              <a:t>每个熊猫玩偶</a:t>
            </a:r>
            <a:r>
              <a:rPr lang="en-US" altLang="zh-CN" dirty="0"/>
              <a:t>14800</a:t>
            </a:r>
            <a:r>
              <a:rPr lang="zh-CN" altLang="en-US" dirty="0"/>
              <a:t>银两，</a:t>
            </a:r>
            <a:r>
              <a:rPr lang="en-US" altLang="zh-CN" dirty="0"/>
              <a:t>30</a:t>
            </a:r>
            <a:r>
              <a:rPr lang="zh-CN" altLang="en-US" dirty="0"/>
              <a:t>个</a:t>
            </a:r>
            <a:r>
              <a:rPr lang="en-US" altLang="zh-CN" dirty="0"/>
              <a:t>45</a:t>
            </a:r>
            <a:r>
              <a:rPr lang="zh-CN" altLang="en-US" dirty="0"/>
              <a:t>万银两。</a:t>
            </a:r>
            <a:endParaRPr lang="en-US" altLang="zh-CN" dirty="0"/>
          </a:p>
          <a:p>
            <a:r>
              <a:rPr lang="zh-CN" altLang="en-US" dirty="0"/>
              <a:t>从初级牧场至高级牧场一共需要</a:t>
            </a:r>
            <a:r>
              <a:rPr lang="en-US" altLang="zh-CN" dirty="0"/>
              <a:t>24000</a:t>
            </a:r>
            <a:r>
              <a:rPr lang="zh-CN" altLang="en-US" dirty="0"/>
              <a:t>积分</a:t>
            </a:r>
            <a:endParaRPr lang="en-US" altLang="zh-CN" dirty="0"/>
          </a:p>
          <a:p>
            <a:r>
              <a:rPr lang="zh-CN" altLang="en-US" dirty="0"/>
              <a:t>每天</a:t>
            </a:r>
            <a:r>
              <a:rPr lang="en-US" altLang="zh-CN" dirty="0"/>
              <a:t>3000</a:t>
            </a:r>
            <a:r>
              <a:rPr lang="zh-CN" altLang="en-US" dirty="0"/>
              <a:t>积分，一共需要</a:t>
            </a:r>
            <a:r>
              <a:rPr lang="en-US" altLang="zh-CN" dirty="0"/>
              <a:t>8</a:t>
            </a:r>
            <a:r>
              <a:rPr lang="zh-CN" altLang="en-US" dirty="0"/>
              <a:t>天时间。</a:t>
            </a:r>
            <a:endParaRPr lang="en-US" altLang="zh-CN" dirty="0"/>
          </a:p>
          <a:p>
            <a:r>
              <a:rPr lang="zh-CN" altLang="en-US" dirty="0"/>
              <a:t>每天</a:t>
            </a:r>
            <a:r>
              <a:rPr lang="en-US" altLang="zh-CN" dirty="0"/>
              <a:t>45</a:t>
            </a:r>
            <a:r>
              <a:rPr lang="zh-CN" altLang="en-US" dirty="0"/>
              <a:t>万银两，</a:t>
            </a:r>
            <a:r>
              <a:rPr lang="en-US" altLang="zh-CN" dirty="0"/>
              <a:t>8</a:t>
            </a:r>
            <a:r>
              <a:rPr lang="zh-CN" altLang="en-US" dirty="0"/>
              <a:t>天就是</a:t>
            </a:r>
            <a:r>
              <a:rPr lang="en-US" altLang="zh-CN" dirty="0"/>
              <a:t>360</a:t>
            </a:r>
            <a:r>
              <a:rPr lang="zh-CN" altLang="en-US" dirty="0"/>
              <a:t>万银两。</a:t>
            </a:r>
          </a:p>
        </p:txBody>
      </p:sp>
    </p:spTree>
    <p:extLst>
      <p:ext uri="{BB962C8B-B14F-4D97-AF65-F5344CB8AC3E}">
        <p14:creationId xmlns:p14="http://schemas.microsoft.com/office/powerpoint/2010/main" val="1030440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EDF280-DE98-4098-A996-8FD8A9CB2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费用总预算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4205CA3F-FFB4-4459-8F6F-C6406992B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065581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3563331496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084022625"/>
                    </a:ext>
                  </a:extLst>
                </a:gridCol>
                <a:gridCol w="3538736">
                  <a:extLst>
                    <a:ext uri="{9D8B030D-6E8A-4147-A177-3AD203B41FA5}">
                      <a16:colId xmlns:a16="http://schemas.microsoft.com/office/drawing/2014/main" val="1323441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支出项目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支出总银两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备注信息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763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建造牧场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牧场任务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41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养育技能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熊猫宝宝窝</a:t>
                      </a:r>
                      <a:r>
                        <a:rPr lang="en-US" altLang="zh-CN" dirty="0"/>
                        <a:t>16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个左右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74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升级积分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360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初级直升专精牧场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91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总共费用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740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珍兽世界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熊猫战略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16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65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宝宝窝养育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珍兽世界</a:t>
                      </a:r>
                      <a:r>
                        <a:rPr lang="en-US" altLang="zh-CN" dirty="0"/>
                        <a:t>15</a:t>
                      </a:r>
                      <a:r>
                        <a:rPr lang="zh-CN" altLang="en-US" dirty="0"/>
                        <a:t>个娃娃鱼宝宝窝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118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088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总计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1000</a:t>
                      </a:r>
                      <a:r>
                        <a:rPr lang="zh-CN" altLang="en-US" dirty="0"/>
                        <a:t>万银两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5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76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第二章：禽鸟戏类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鸡</a:t>
            </a:r>
            <a:r>
              <a:rPr lang="en-US" altLang="zh-CN" dirty="0"/>
              <a:t>——</a:t>
            </a:r>
            <a:r>
              <a:rPr lang="zh-CN" altLang="en-US" dirty="0"/>
              <a:t>鸡蛋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鸭</a:t>
            </a:r>
            <a:r>
              <a:rPr lang="en-US" altLang="zh-CN" dirty="0"/>
              <a:t>——</a:t>
            </a:r>
            <a:r>
              <a:rPr lang="zh-CN" altLang="en-US" dirty="0"/>
              <a:t>鸭蛋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鹅</a:t>
            </a:r>
            <a:r>
              <a:rPr lang="en-US" altLang="zh-CN" dirty="0"/>
              <a:t>——</a:t>
            </a:r>
            <a:r>
              <a:rPr lang="zh-CN" altLang="en-US" dirty="0"/>
              <a:t>鹅蛋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鸵鸟</a:t>
            </a:r>
            <a:r>
              <a:rPr lang="en-US" altLang="zh-CN" dirty="0"/>
              <a:t>——</a:t>
            </a:r>
            <a:r>
              <a:rPr lang="zh-CN" altLang="en-US" dirty="0"/>
              <a:t>鸵鸟蛋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孔雀</a:t>
            </a:r>
            <a:r>
              <a:rPr lang="en-US" altLang="zh-CN" dirty="0"/>
              <a:t>——</a:t>
            </a:r>
            <a:r>
              <a:rPr lang="zh-CN" altLang="en-US" dirty="0"/>
              <a:t>孔雀翎羽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鸳鸯</a:t>
            </a:r>
            <a:r>
              <a:rPr lang="en-US" altLang="zh-CN" dirty="0"/>
              <a:t>——</a:t>
            </a:r>
            <a:r>
              <a:rPr lang="zh-CN" altLang="en-US" dirty="0"/>
              <a:t>鸳鸯蛋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火烈鸟</a:t>
            </a:r>
            <a:r>
              <a:rPr lang="en-US" altLang="zh-CN" dirty="0"/>
              <a:t>——</a:t>
            </a:r>
            <a:r>
              <a:rPr lang="zh-CN" altLang="en-US" dirty="0"/>
              <a:t>火红羽毛</a:t>
            </a:r>
            <a:endParaRPr lang="en-US" altLang="zh-CN" dirty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金刚鹦鹉</a:t>
            </a:r>
            <a:r>
              <a:rPr lang="en-US" altLang="zh-CN" dirty="0"/>
              <a:t>——</a:t>
            </a:r>
            <a:r>
              <a:rPr lang="zh-CN" altLang="en-US" dirty="0"/>
              <a:t>鹦鹉翎羽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第三章：养育技能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技能名称：禽鸟戏</a:t>
            </a:r>
            <a:endParaRPr lang="en-US" altLang="zh-CN" dirty="0"/>
          </a:p>
          <a:p>
            <a:r>
              <a:rPr lang="zh-CN" altLang="en-US" dirty="0"/>
              <a:t>熟  练  度：</a:t>
            </a:r>
            <a:r>
              <a:rPr lang="en-US" altLang="zh-CN" dirty="0"/>
              <a:t>529/800</a:t>
            </a:r>
          </a:p>
          <a:p>
            <a:r>
              <a:rPr lang="zh-CN" altLang="en-US" dirty="0"/>
              <a:t>技能等级：</a:t>
            </a:r>
            <a:r>
              <a:rPr lang="en-US" altLang="zh-CN" dirty="0"/>
              <a:t>3</a:t>
            </a:r>
          </a:p>
          <a:p>
            <a:r>
              <a:rPr lang="zh-CN" altLang="en-US" dirty="0"/>
              <a:t>目标等级：</a:t>
            </a:r>
            <a:r>
              <a:rPr lang="en-US" altLang="zh-CN" dirty="0"/>
              <a:t>5</a:t>
            </a:r>
          </a:p>
          <a:p>
            <a:r>
              <a:rPr lang="zh-CN" altLang="en-US" dirty="0"/>
              <a:t>变异各类：鸡、鸭、鹅、鸳鸯</a:t>
            </a:r>
            <a:endParaRPr lang="en-US" altLang="zh-CN" dirty="0"/>
          </a:p>
          <a:p>
            <a:r>
              <a:rPr lang="zh-CN" altLang="en-US" dirty="0"/>
              <a:t>下一目标：</a:t>
            </a:r>
            <a:r>
              <a:rPr lang="en-US" altLang="zh-CN" dirty="0"/>
              <a:t>800-529=271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第四章：禽鸟戏的熟练度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当前熟练度：</a:t>
            </a:r>
            <a:r>
              <a:rPr lang="en-US" altLang="zh-CN" dirty="0"/>
              <a:t>529</a:t>
            </a:r>
          </a:p>
          <a:p>
            <a:r>
              <a:rPr lang="zh-CN" altLang="en-US" dirty="0"/>
              <a:t>目标熟练度：</a:t>
            </a:r>
            <a:r>
              <a:rPr lang="en-US" altLang="zh-CN" dirty="0"/>
              <a:t>800</a:t>
            </a:r>
          </a:p>
          <a:p>
            <a:r>
              <a:rPr lang="zh-CN" altLang="en-US" dirty="0"/>
              <a:t>实验的动物：孔雀，幼年，剩余寿命</a:t>
            </a:r>
            <a:r>
              <a:rPr lang="en-US" altLang="zh-CN" dirty="0"/>
              <a:t>14</a:t>
            </a:r>
            <a:r>
              <a:rPr lang="zh-CN" altLang="en-US" dirty="0"/>
              <a:t>，饱食度</a:t>
            </a:r>
            <a:r>
              <a:rPr lang="en-US" altLang="zh-CN" dirty="0"/>
              <a:t>100</a:t>
            </a:r>
            <a:r>
              <a:rPr lang="zh-CN" altLang="en-US" dirty="0"/>
              <a:t>、清洁度</a:t>
            </a:r>
            <a:r>
              <a:rPr lang="en-US" altLang="zh-CN" dirty="0"/>
              <a:t>100</a:t>
            </a:r>
            <a:r>
              <a:rPr lang="zh-CN" altLang="en-US" dirty="0"/>
              <a:t>，养育第一天。</a:t>
            </a:r>
            <a:endParaRPr lang="en-US" altLang="zh-CN" dirty="0"/>
          </a:p>
          <a:p>
            <a:r>
              <a:rPr lang="zh-CN" altLang="en-US" dirty="0"/>
              <a:t>增加熟练度：</a:t>
            </a:r>
            <a:r>
              <a:rPr lang="en-US" altLang="zh-CN" dirty="0"/>
              <a:t>539-529=10</a:t>
            </a:r>
          </a:p>
          <a:p>
            <a:r>
              <a:rPr lang="en-US" altLang="zh-CN" dirty="0"/>
              <a:t>800-539=261</a:t>
            </a:r>
            <a:r>
              <a:rPr lang="zh-CN" altLang="en-US" dirty="0"/>
              <a:t>，</a:t>
            </a:r>
            <a:r>
              <a:rPr lang="en-US" altLang="zh-CN" dirty="0"/>
              <a:t>261</a:t>
            </a:r>
            <a:r>
              <a:rPr lang="zh-CN" altLang="en-US" dirty="0"/>
              <a:t>除以</a:t>
            </a:r>
            <a:r>
              <a:rPr lang="en-US" altLang="zh-CN" dirty="0"/>
              <a:t>10=27</a:t>
            </a:r>
            <a:r>
              <a:rPr lang="zh-CN" altLang="en-US" dirty="0"/>
              <a:t>个。</a:t>
            </a:r>
            <a:endParaRPr lang="en-US" altLang="zh-CN" dirty="0"/>
          </a:p>
          <a:p>
            <a:r>
              <a:rPr lang="zh-CN" altLang="en-US" dirty="0"/>
              <a:t>每个孔雀窝</a:t>
            </a:r>
            <a:r>
              <a:rPr lang="en-US" altLang="zh-CN" dirty="0"/>
              <a:t>2</a:t>
            </a:r>
            <a:r>
              <a:rPr lang="zh-CN" altLang="en-US" dirty="0"/>
              <a:t>万，</a:t>
            </a:r>
            <a:r>
              <a:rPr lang="en-US" altLang="zh-CN" dirty="0"/>
              <a:t>27*20000=540000</a:t>
            </a:r>
            <a:r>
              <a:rPr lang="zh-CN" altLang="en-US" dirty="0"/>
              <a:t>银两。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第五章：成年出售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通过向其他玩家购买相应的宝宝窝。</a:t>
            </a:r>
            <a:endParaRPr lang="en-US" altLang="zh-CN" dirty="0"/>
          </a:p>
          <a:p>
            <a:r>
              <a:rPr lang="zh-CN" altLang="en-US" dirty="0"/>
              <a:t>将购买到的宝宝窝，放到牧场仓库。</a:t>
            </a:r>
            <a:endParaRPr lang="en-US" altLang="zh-CN" dirty="0"/>
          </a:p>
          <a:p>
            <a:r>
              <a:rPr lang="zh-CN" altLang="en-US" dirty="0"/>
              <a:t>在牧场仓库中，选择宝宝窝进行养育。</a:t>
            </a:r>
            <a:endParaRPr lang="en-US" altLang="zh-CN" dirty="0"/>
          </a:p>
          <a:p>
            <a:r>
              <a:rPr lang="zh-CN" altLang="en-US" dirty="0"/>
              <a:t>等待动物从幼年到达成年</a:t>
            </a:r>
            <a:endParaRPr lang="en-US" altLang="zh-CN" dirty="0"/>
          </a:p>
          <a:p>
            <a:r>
              <a:rPr lang="zh-CN" altLang="en-US" dirty="0"/>
              <a:t>成年时期会产出产品，出售可以获得积分</a:t>
            </a:r>
            <a:endParaRPr lang="en-US" altLang="zh-CN" dirty="0"/>
          </a:p>
          <a:p>
            <a:r>
              <a:rPr lang="zh-CN" altLang="en-US" dirty="0"/>
              <a:t>动物到达老年时出售，增加相应熟练度。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第六章：专精牧场的互动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当牧场规模达到“专精牧场”时，</a:t>
            </a:r>
            <a:endParaRPr lang="en-US" altLang="zh-CN" dirty="0"/>
          </a:p>
          <a:p>
            <a:r>
              <a:rPr lang="zh-CN" altLang="en-US" dirty="0"/>
              <a:t>通过“牧场告示牌”，添加其他牧场好友</a:t>
            </a:r>
            <a:endParaRPr lang="en-US" altLang="zh-CN" dirty="0"/>
          </a:p>
          <a:p>
            <a:r>
              <a:rPr lang="zh-CN" altLang="en-US" dirty="0"/>
              <a:t>在选择“牧场好友”时，根据养育的动物类型，专业牧场的类型添加，以养育共同类型牧场为核心。</a:t>
            </a:r>
            <a:endParaRPr lang="en-US" altLang="zh-CN" dirty="0"/>
          </a:p>
          <a:p>
            <a:r>
              <a:rPr lang="zh-CN" altLang="en-US" dirty="0"/>
              <a:t>牧场的互动，获得更多的牧场积分，成年动物的配种，减少牧场开支，获得更多的宝宝窝，保障牧场动物的数量。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动物的三个时期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54395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专精牧场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专业牧场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禽类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爬虫类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哺乳类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奇珍异兽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高级牧场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走兽乐园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4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1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15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3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爬虫天地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4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13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3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3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禽鸟天堂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16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1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3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3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珍兽世界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4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1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3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15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247</TotalTime>
  <Words>1205</Words>
  <Application>Microsoft Office PowerPoint</Application>
  <PresentationFormat>全屏显示(4:3)</PresentationFormat>
  <Paragraphs>291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2" baseType="lpstr">
      <vt:lpstr>Arial</vt:lpstr>
      <vt:lpstr>Footlight MT Light</vt:lpstr>
      <vt:lpstr>Goudy Old Style</vt:lpstr>
      <vt:lpstr>Wingdings 2</vt:lpstr>
      <vt:lpstr>凤舞九天</vt:lpstr>
      <vt:lpstr>牧场研究</vt:lpstr>
      <vt:lpstr>第一章：牧场的方向</vt:lpstr>
      <vt:lpstr>第二章：禽鸟戏类</vt:lpstr>
      <vt:lpstr>第三章：养育技能</vt:lpstr>
      <vt:lpstr>第四章：禽鸟戏的熟练度</vt:lpstr>
      <vt:lpstr>第五章：成年出售</vt:lpstr>
      <vt:lpstr>第六章：专精牧场的互动</vt:lpstr>
      <vt:lpstr>动物的三个时期</vt:lpstr>
      <vt:lpstr>专精牧场</vt:lpstr>
      <vt:lpstr>奇珍异兽（珍宠使）</vt:lpstr>
      <vt:lpstr>牧场的扩建所需积分</vt:lpstr>
      <vt:lpstr>禽鸟类（禽鸟戏）</vt:lpstr>
      <vt:lpstr>爬行类（爬虫王）</vt:lpstr>
      <vt:lpstr>哺乳类（走兽皇）</vt:lpstr>
      <vt:lpstr>高级产出</vt:lpstr>
      <vt:lpstr>养育技能</vt:lpstr>
      <vt:lpstr>牧场的核心</vt:lpstr>
      <vt:lpstr>牧场的产出</vt:lpstr>
      <vt:lpstr>熊猫的竹叶青</vt:lpstr>
      <vt:lpstr>PowerPoint 演示文稿</vt:lpstr>
      <vt:lpstr>第一步：建造牧场费用</vt:lpstr>
      <vt:lpstr>第二步：添加牧场好友</vt:lpstr>
      <vt:lpstr>第三步：养育技能</vt:lpstr>
      <vt:lpstr>珍宠使</vt:lpstr>
      <vt:lpstr>第四步：牧场升级</vt:lpstr>
      <vt:lpstr>熊猫玩偶100积分/个</vt:lpstr>
      <vt:lpstr>费用总预算</vt:lpstr>
    </vt:vector>
  </TitlesOfParts>
  <Company>www.liyongsheng.com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牧场研究</dc:title>
  <dc:creator>liyongsheng</dc:creator>
  <cp:lastModifiedBy>李 永生</cp:lastModifiedBy>
  <cp:revision>24</cp:revision>
  <dcterms:created xsi:type="dcterms:W3CDTF">2019-08-16T00:46:10Z</dcterms:created>
  <dcterms:modified xsi:type="dcterms:W3CDTF">2020-01-01T07:04:43Z</dcterms:modified>
</cp:coreProperties>
</file>