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60" r:id="rId5"/>
    <p:sldId id="259" r:id="rId6"/>
    <p:sldId id="261" r:id="rId7"/>
    <p:sldId id="268" r:id="rId8"/>
    <p:sldId id="269" r:id="rId9"/>
    <p:sldId id="270" r:id="rId10"/>
    <p:sldId id="271" r:id="rId11"/>
    <p:sldId id="262" r:id="rId12"/>
    <p:sldId id="263" r:id="rId13"/>
    <p:sldId id="264" r:id="rId14"/>
    <p:sldId id="265" r:id="rId15"/>
    <p:sldId id="266" r:id="rId16"/>
    <p:sldId id="276" r:id="rId17"/>
    <p:sldId id="277" r:id="rId18"/>
    <p:sldId id="273" r:id="rId19"/>
    <p:sldId id="275" r:id="rId20"/>
    <p:sldId id="27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72" r:id="rId29"/>
    <p:sldId id="285" r:id="rId30"/>
    <p:sldId id="267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5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10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CF6C8-6BC8-4136-8A4B-642A6ED388F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0CACF64-1B84-4E19-B26C-5953A9721F54}">
      <dgm:prSet phldrT="[文本]"/>
      <dgm:spPr/>
      <dgm:t>
        <a:bodyPr/>
        <a:lstStyle/>
        <a:p>
          <a:r>
            <a:rPr lang="zh-CN" altLang="en-US" dirty="0"/>
            <a:t>走兽乐园</a:t>
          </a:r>
        </a:p>
      </dgm:t>
    </dgm:pt>
    <dgm:pt modelId="{9F9912FE-028B-425A-BED7-FA74D37E3824}" type="parTrans" cxnId="{DFA65AB1-E233-40BE-9AF6-CB7654B9AE95}">
      <dgm:prSet/>
      <dgm:spPr/>
      <dgm:t>
        <a:bodyPr/>
        <a:lstStyle/>
        <a:p>
          <a:endParaRPr lang="zh-CN" altLang="en-US"/>
        </a:p>
      </dgm:t>
    </dgm:pt>
    <dgm:pt modelId="{D631C2B7-84DD-4E1C-90D5-95A2F9D37820}" type="sibTrans" cxnId="{DFA65AB1-E233-40BE-9AF6-CB7654B9AE95}">
      <dgm:prSet/>
      <dgm:spPr/>
      <dgm:t>
        <a:bodyPr/>
        <a:lstStyle/>
        <a:p>
          <a:endParaRPr lang="zh-CN" altLang="en-US"/>
        </a:p>
      </dgm:t>
    </dgm:pt>
    <dgm:pt modelId="{82E0F3FC-8656-42D0-A482-79A55C2C3997}">
      <dgm:prSet phldrT="[文本]"/>
      <dgm:spPr/>
      <dgm:t>
        <a:bodyPr/>
        <a:lstStyle/>
        <a:p>
          <a:r>
            <a:rPr lang="zh-CN" altLang="en-US" dirty="0"/>
            <a:t>禽鸟天堂</a:t>
          </a:r>
        </a:p>
      </dgm:t>
    </dgm:pt>
    <dgm:pt modelId="{C089F55B-DC11-496D-B41D-730280F469D5}" type="parTrans" cxnId="{7EC5F53A-0B6D-4D63-B12F-622A063A3FB4}">
      <dgm:prSet/>
      <dgm:spPr/>
      <dgm:t>
        <a:bodyPr/>
        <a:lstStyle/>
        <a:p>
          <a:endParaRPr lang="zh-CN" altLang="en-US"/>
        </a:p>
      </dgm:t>
    </dgm:pt>
    <dgm:pt modelId="{8D13884F-BC00-40F8-AEE4-2B9A960D624C}" type="sibTrans" cxnId="{7EC5F53A-0B6D-4D63-B12F-622A063A3FB4}">
      <dgm:prSet/>
      <dgm:spPr/>
      <dgm:t>
        <a:bodyPr/>
        <a:lstStyle/>
        <a:p>
          <a:endParaRPr lang="zh-CN" altLang="en-US"/>
        </a:p>
      </dgm:t>
    </dgm:pt>
    <dgm:pt modelId="{B4C5C9A0-6628-4EAC-8EB3-B4B268A89070}">
      <dgm:prSet phldrT="[文本]"/>
      <dgm:spPr/>
      <dgm:t>
        <a:bodyPr/>
        <a:lstStyle/>
        <a:p>
          <a:r>
            <a:rPr lang="zh-CN" altLang="en-US" dirty="0"/>
            <a:t>爬虫天地</a:t>
          </a:r>
        </a:p>
      </dgm:t>
    </dgm:pt>
    <dgm:pt modelId="{ADAECCE7-E2DB-49A3-9E8E-9528C6C66C3F}" type="parTrans" cxnId="{A5D12F6A-B0F8-4FBE-BF22-F12CC03A175F}">
      <dgm:prSet/>
      <dgm:spPr/>
      <dgm:t>
        <a:bodyPr/>
        <a:lstStyle/>
        <a:p>
          <a:endParaRPr lang="zh-CN" altLang="en-US"/>
        </a:p>
      </dgm:t>
    </dgm:pt>
    <dgm:pt modelId="{487B25CD-2669-4760-ACC4-8490DF335E36}" type="sibTrans" cxnId="{A5D12F6A-B0F8-4FBE-BF22-F12CC03A175F}">
      <dgm:prSet/>
      <dgm:spPr/>
      <dgm:t>
        <a:bodyPr/>
        <a:lstStyle/>
        <a:p>
          <a:endParaRPr lang="zh-CN" altLang="en-US"/>
        </a:p>
      </dgm:t>
    </dgm:pt>
    <dgm:pt modelId="{D36B3956-8125-407F-B8C9-6D2B70C19E92}" type="pres">
      <dgm:prSet presAssocID="{2DFCF6C8-6BC8-4136-8A4B-642A6ED388F1}" presName="compositeShape" presStyleCnt="0">
        <dgm:presLayoutVars>
          <dgm:chMax val="7"/>
          <dgm:dir/>
          <dgm:resizeHandles val="exact"/>
        </dgm:presLayoutVars>
      </dgm:prSet>
      <dgm:spPr/>
    </dgm:pt>
    <dgm:pt modelId="{4CEA197F-BBAE-4498-AF8A-7EEA6867FCBA}" type="pres">
      <dgm:prSet presAssocID="{80CACF64-1B84-4E19-B26C-5953A9721F54}" presName="circ1" presStyleLbl="vennNode1" presStyleIdx="0" presStyleCnt="3"/>
      <dgm:spPr/>
    </dgm:pt>
    <dgm:pt modelId="{7125FD23-DAF6-498D-B509-475308BD48EA}" type="pres">
      <dgm:prSet presAssocID="{80CACF64-1B84-4E19-B26C-5953A9721F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DFCBB8-73C8-4ED1-A77A-6C6BF03ABEB2}" type="pres">
      <dgm:prSet presAssocID="{82E0F3FC-8656-42D0-A482-79A55C2C3997}" presName="circ2" presStyleLbl="vennNode1" presStyleIdx="1" presStyleCnt="3"/>
      <dgm:spPr/>
    </dgm:pt>
    <dgm:pt modelId="{F227F530-0A31-47F5-A38C-FF201F6BF828}" type="pres">
      <dgm:prSet presAssocID="{82E0F3FC-8656-42D0-A482-79A55C2C39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2CD1618-CD1B-4CB5-9ED5-48D4815974AE}" type="pres">
      <dgm:prSet presAssocID="{B4C5C9A0-6628-4EAC-8EB3-B4B268A89070}" presName="circ3" presStyleLbl="vennNode1" presStyleIdx="2" presStyleCnt="3"/>
      <dgm:spPr/>
    </dgm:pt>
    <dgm:pt modelId="{36CA8A82-7898-46EC-9755-19322A9B441D}" type="pres">
      <dgm:prSet presAssocID="{B4C5C9A0-6628-4EAC-8EB3-B4B268A8907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557BF1C-FD9A-4963-A6BC-FEC8BF7C1601}" type="presOf" srcId="{B4C5C9A0-6628-4EAC-8EB3-B4B268A89070}" destId="{62CD1618-CD1B-4CB5-9ED5-48D4815974AE}" srcOrd="0" destOrd="0" presId="urn:microsoft.com/office/officeart/2005/8/layout/venn1"/>
    <dgm:cxn modelId="{6B8C4428-0403-43F8-BB8D-AFD928BD5A65}" type="presOf" srcId="{80CACF64-1B84-4E19-B26C-5953A9721F54}" destId="{4CEA197F-BBAE-4498-AF8A-7EEA6867FCBA}" srcOrd="0" destOrd="0" presId="urn:microsoft.com/office/officeart/2005/8/layout/venn1"/>
    <dgm:cxn modelId="{7EC5F53A-0B6D-4D63-B12F-622A063A3FB4}" srcId="{2DFCF6C8-6BC8-4136-8A4B-642A6ED388F1}" destId="{82E0F3FC-8656-42D0-A482-79A55C2C3997}" srcOrd="1" destOrd="0" parTransId="{C089F55B-DC11-496D-B41D-730280F469D5}" sibTransId="{8D13884F-BC00-40F8-AEE4-2B9A960D624C}"/>
    <dgm:cxn modelId="{36B5873E-0D21-4C41-BA88-0FD64004C6C4}" type="presOf" srcId="{80CACF64-1B84-4E19-B26C-5953A9721F54}" destId="{7125FD23-DAF6-498D-B509-475308BD48EA}" srcOrd="1" destOrd="0" presId="urn:microsoft.com/office/officeart/2005/8/layout/venn1"/>
    <dgm:cxn modelId="{A5D12F6A-B0F8-4FBE-BF22-F12CC03A175F}" srcId="{2DFCF6C8-6BC8-4136-8A4B-642A6ED388F1}" destId="{B4C5C9A0-6628-4EAC-8EB3-B4B268A89070}" srcOrd="2" destOrd="0" parTransId="{ADAECCE7-E2DB-49A3-9E8E-9528C6C66C3F}" sibTransId="{487B25CD-2669-4760-ACC4-8490DF335E36}"/>
    <dgm:cxn modelId="{03D6A452-EC43-401A-BD8A-5B6E681EB1CF}" type="presOf" srcId="{82E0F3FC-8656-42D0-A482-79A55C2C3997}" destId="{F227F530-0A31-47F5-A38C-FF201F6BF828}" srcOrd="1" destOrd="0" presId="urn:microsoft.com/office/officeart/2005/8/layout/venn1"/>
    <dgm:cxn modelId="{DFA65AB1-E233-40BE-9AF6-CB7654B9AE95}" srcId="{2DFCF6C8-6BC8-4136-8A4B-642A6ED388F1}" destId="{80CACF64-1B84-4E19-B26C-5953A9721F54}" srcOrd="0" destOrd="0" parTransId="{9F9912FE-028B-425A-BED7-FA74D37E3824}" sibTransId="{D631C2B7-84DD-4E1C-90D5-95A2F9D37820}"/>
    <dgm:cxn modelId="{B10391D6-EEF9-4DCA-9D1C-F88AF1E2F671}" type="presOf" srcId="{B4C5C9A0-6628-4EAC-8EB3-B4B268A89070}" destId="{36CA8A82-7898-46EC-9755-19322A9B441D}" srcOrd="1" destOrd="0" presId="urn:microsoft.com/office/officeart/2005/8/layout/venn1"/>
    <dgm:cxn modelId="{9A342CFA-6A9F-459F-8825-B029B009B2C9}" type="presOf" srcId="{82E0F3FC-8656-42D0-A482-79A55C2C3997}" destId="{74DFCBB8-73C8-4ED1-A77A-6C6BF03ABEB2}" srcOrd="0" destOrd="0" presId="urn:microsoft.com/office/officeart/2005/8/layout/venn1"/>
    <dgm:cxn modelId="{CDD87DFC-757D-47F4-AE58-ADACCC217E8C}" type="presOf" srcId="{2DFCF6C8-6BC8-4136-8A4B-642A6ED388F1}" destId="{D36B3956-8125-407F-B8C9-6D2B70C19E92}" srcOrd="0" destOrd="0" presId="urn:microsoft.com/office/officeart/2005/8/layout/venn1"/>
    <dgm:cxn modelId="{FFA71399-DBA4-4D5D-B7E7-59BF59844AD2}" type="presParOf" srcId="{D36B3956-8125-407F-B8C9-6D2B70C19E92}" destId="{4CEA197F-BBAE-4498-AF8A-7EEA6867FCBA}" srcOrd="0" destOrd="0" presId="urn:microsoft.com/office/officeart/2005/8/layout/venn1"/>
    <dgm:cxn modelId="{68DD84BA-EF3E-4369-955A-D60BB5F77CDA}" type="presParOf" srcId="{D36B3956-8125-407F-B8C9-6D2B70C19E92}" destId="{7125FD23-DAF6-498D-B509-475308BD48EA}" srcOrd="1" destOrd="0" presId="urn:microsoft.com/office/officeart/2005/8/layout/venn1"/>
    <dgm:cxn modelId="{8A719397-F5A6-4F0F-898E-ACB665328313}" type="presParOf" srcId="{D36B3956-8125-407F-B8C9-6D2B70C19E92}" destId="{74DFCBB8-73C8-4ED1-A77A-6C6BF03ABEB2}" srcOrd="2" destOrd="0" presId="urn:microsoft.com/office/officeart/2005/8/layout/venn1"/>
    <dgm:cxn modelId="{D090E5F5-5CDA-4A9F-97A8-BEA6D7D8CC67}" type="presParOf" srcId="{D36B3956-8125-407F-B8C9-6D2B70C19E92}" destId="{F227F530-0A31-47F5-A38C-FF201F6BF828}" srcOrd="3" destOrd="0" presId="urn:microsoft.com/office/officeart/2005/8/layout/venn1"/>
    <dgm:cxn modelId="{410F9BAC-3888-4484-96BC-8E6A822AB8AE}" type="presParOf" srcId="{D36B3956-8125-407F-B8C9-6D2B70C19E92}" destId="{62CD1618-CD1B-4CB5-9ED5-48D4815974AE}" srcOrd="4" destOrd="0" presId="urn:microsoft.com/office/officeart/2005/8/layout/venn1"/>
    <dgm:cxn modelId="{1FD6F6AA-94EC-4372-8D98-99C696FD49B5}" type="presParOf" srcId="{D36B3956-8125-407F-B8C9-6D2B70C19E92}" destId="{36CA8A82-7898-46EC-9755-19322A9B441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B0A55-6ABC-4095-98BB-79B3B9B1696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1A2FA02-6836-429F-BE74-F9AFD0609131}">
      <dgm:prSet phldrT="[文本]"/>
      <dgm:spPr/>
      <dgm:t>
        <a:bodyPr/>
        <a:lstStyle/>
        <a:p>
          <a:r>
            <a:rPr lang="zh-CN" altLang="en-US" dirty="0"/>
            <a:t>技能</a:t>
          </a:r>
        </a:p>
      </dgm:t>
    </dgm:pt>
    <dgm:pt modelId="{F70FB6C5-E752-4E96-80A0-A8AFD2CB6803}" type="parTrans" cxnId="{C34D6C80-8302-49ED-AD6F-CC69112AEABD}">
      <dgm:prSet/>
      <dgm:spPr/>
      <dgm:t>
        <a:bodyPr/>
        <a:lstStyle/>
        <a:p>
          <a:endParaRPr lang="zh-CN" altLang="en-US"/>
        </a:p>
      </dgm:t>
    </dgm:pt>
    <dgm:pt modelId="{0BEA4C32-F36F-4590-898F-7F56C7FFCE97}" type="sibTrans" cxnId="{C34D6C80-8302-49ED-AD6F-CC69112AEABD}">
      <dgm:prSet/>
      <dgm:spPr/>
      <dgm:t>
        <a:bodyPr/>
        <a:lstStyle/>
        <a:p>
          <a:endParaRPr lang="zh-CN" altLang="en-US"/>
        </a:p>
      </dgm:t>
    </dgm:pt>
    <dgm:pt modelId="{F6E0E779-4053-4160-9D1E-B47498528475}">
      <dgm:prSet phldrT="[文本]"/>
      <dgm:spPr/>
      <dgm:t>
        <a:bodyPr/>
        <a:lstStyle/>
        <a:p>
          <a:r>
            <a:rPr lang="zh-CN" altLang="en-US" dirty="0"/>
            <a:t>宝  宝  窝</a:t>
          </a:r>
        </a:p>
      </dgm:t>
    </dgm:pt>
    <dgm:pt modelId="{890C2EAC-42E2-4212-928B-C6717422EC30}" type="parTrans" cxnId="{488BBB18-C03A-4955-A8E7-A5AD89467D5D}">
      <dgm:prSet/>
      <dgm:spPr/>
      <dgm:t>
        <a:bodyPr/>
        <a:lstStyle/>
        <a:p>
          <a:endParaRPr lang="zh-CN" altLang="en-US"/>
        </a:p>
      </dgm:t>
    </dgm:pt>
    <dgm:pt modelId="{22D5FBEB-27FD-4E0F-BAC7-E29C9F0E5F98}" type="sibTrans" cxnId="{488BBB18-C03A-4955-A8E7-A5AD89467D5D}">
      <dgm:prSet/>
      <dgm:spPr/>
      <dgm:t>
        <a:bodyPr/>
        <a:lstStyle/>
        <a:p>
          <a:endParaRPr lang="zh-CN" altLang="en-US"/>
        </a:p>
      </dgm:t>
    </dgm:pt>
    <dgm:pt modelId="{2E72DD1E-E2AC-4D30-8B0A-3ADC36891C3C}">
      <dgm:prSet phldrT="[文本]"/>
      <dgm:spPr/>
      <dgm:t>
        <a:bodyPr/>
        <a:lstStyle/>
        <a:p>
          <a:r>
            <a:rPr lang="zh-CN" altLang="en-US" dirty="0"/>
            <a:t>熟  练  度</a:t>
          </a:r>
        </a:p>
      </dgm:t>
    </dgm:pt>
    <dgm:pt modelId="{306CEFED-7F42-4673-B7C4-56199F5EB030}" type="parTrans" cxnId="{5F38903F-75CA-403E-BCAC-A348D0EF84C8}">
      <dgm:prSet/>
      <dgm:spPr/>
      <dgm:t>
        <a:bodyPr/>
        <a:lstStyle/>
        <a:p>
          <a:endParaRPr lang="zh-CN" altLang="en-US"/>
        </a:p>
      </dgm:t>
    </dgm:pt>
    <dgm:pt modelId="{BD5ECD0D-EB1D-4913-8146-0311D10E4485}" type="sibTrans" cxnId="{5F38903F-75CA-403E-BCAC-A348D0EF84C8}">
      <dgm:prSet/>
      <dgm:spPr/>
      <dgm:t>
        <a:bodyPr/>
        <a:lstStyle/>
        <a:p>
          <a:endParaRPr lang="zh-CN" altLang="en-US"/>
        </a:p>
      </dgm:t>
    </dgm:pt>
    <dgm:pt modelId="{BD79D77D-C207-4C0F-A57A-FF7E01A60794}">
      <dgm:prSet phldrT="[文本]"/>
      <dgm:spPr/>
      <dgm:t>
        <a:bodyPr/>
        <a:lstStyle/>
        <a:p>
          <a:r>
            <a:rPr lang="zh-CN" altLang="en-US" dirty="0"/>
            <a:t>升级</a:t>
          </a:r>
        </a:p>
      </dgm:t>
    </dgm:pt>
    <dgm:pt modelId="{614ED4EF-3D78-47AA-98BB-0193D058B313}" type="parTrans" cxnId="{A8B59A01-69F4-4119-A6B4-9A5777B0EF52}">
      <dgm:prSet/>
      <dgm:spPr/>
      <dgm:t>
        <a:bodyPr/>
        <a:lstStyle/>
        <a:p>
          <a:endParaRPr lang="zh-CN" altLang="en-US"/>
        </a:p>
      </dgm:t>
    </dgm:pt>
    <dgm:pt modelId="{42AC9520-5730-4210-9CE1-F512016C7091}" type="sibTrans" cxnId="{A8B59A01-69F4-4119-A6B4-9A5777B0EF52}">
      <dgm:prSet/>
      <dgm:spPr/>
      <dgm:t>
        <a:bodyPr/>
        <a:lstStyle/>
        <a:p>
          <a:endParaRPr lang="zh-CN" altLang="en-US"/>
        </a:p>
      </dgm:t>
    </dgm:pt>
    <dgm:pt modelId="{4222C3BB-0249-4211-80AF-0336B3D2FA03}">
      <dgm:prSet phldrT="[文本]"/>
      <dgm:spPr/>
      <dgm:t>
        <a:bodyPr/>
        <a:lstStyle/>
        <a:p>
          <a:r>
            <a:rPr lang="zh-CN" altLang="en-US" dirty="0"/>
            <a:t>高级牧场</a:t>
          </a:r>
        </a:p>
      </dgm:t>
    </dgm:pt>
    <dgm:pt modelId="{CF4BB5DA-3E73-4A8D-860A-16EF5873FAC6}" type="parTrans" cxnId="{756DF04B-2D83-4652-AA2F-48DC84B96EDF}">
      <dgm:prSet/>
      <dgm:spPr/>
      <dgm:t>
        <a:bodyPr/>
        <a:lstStyle/>
        <a:p>
          <a:endParaRPr lang="zh-CN" altLang="en-US"/>
        </a:p>
      </dgm:t>
    </dgm:pt>
    <dgm:pt modelId="{14878A5A-6BC6-44A1-90CF-4315BA25E5F4}" type="sibTrans" cxnId="{756DF04B-2D83-4652-AA2F-48DC84B96EDF}">
      <dgm:prSet/>
      <dgm:spPr/>
      <dgm:t>
        <a:bodyPr/>
        <a:lstStyle/>
        <a:p>
          <a:endParaRPr lang="zh-CN" altLang="en-US"/>
        </a:p>
      </dgm:t>
    </dgm:pt>
    <dgm:pt modelId="{5AAFC68C-05BC-4FEB-B071-EB14A650CED2}">
      <dgm:prSet phldrT="[文本]"/>
      <dgm:spPr/>
      <dgm:t>
        <a:bodyPr/>
        <a:lstStyle/>
        <a:p>
          <a:r>
            <a:rPr lang="zh-CN" altLang="en-US" dirty="0"/>
            <a:t>专精牧场</a:t>
          </a:r>
        </a:p>
      </dgm:t>
    </dgm:pt>
    <dgm:pt modelId="{FA59097F-6FFD-4771-A66E-71BB90276BE5}" type="parTrans" cxnId="{CAA25847-B95E-49C3-B050-60395335B096}">
      <dgm:prSet/>
      <dgm:spPr/>
      <dgm:t>
        <a:bodyPr/>
        <a:lstStyle/>
        <a:p>
          <a:endParaRPr lang="zh-CN" altLang="en-US"/>
        </a:p>
      </dgm:t>
    </dgm:pt>
    <dgm:pt modelId="{8D9D2D77-D9C2-42A6-AD5C-6C5B49D2FB1C}" type="sibTrans" cxnId="{CAA25847-B95E-49C3-B050-60395335B096}">
      <dgm:prSet/>
      <dgm:spPr/>
      <dgm:t>
        <a:bodyPr/>
        <a:lstStyle/>
        <a:p>
          <a:endParaRPr lang="zh-CN" altLang="en-US"/>
        </a:p>
      </dgm:t>
    </dgm:pt>
    <dgm:pt modelId="{01BC2F15-F2DF-4B98-BBAD-9C923EAE6557}">
      <dgm:prSet phldrT="[文本]"/>
      <dgm:spPr/>
      <dgm:t>
        <a:bodyPr/>
        <a:lstStyle/>
        <a:p>
          <a:r>
            <a:rPr lang="zh-CN" altLang="en-US" dirty="0"/>
            <a:t>专精</a:t>
          </a:r>
          <a:endParaRPr lang="en-US" altLang="zh-CN" dirty="0"/>
        </a:p>
      </dgm:t>
    </dgm:pt>
    <dgm:pt modelId="{FD6BA18D-8C45-478B-91C0-338F8F5BF0E4}" type="parTrans" cxnId="{89335FB6-409A-41B5-A157-3BE71CB63B84}">
      <dgm:prSet/>
      <dgm:spPr/>
      <dgm:t>
        <a:bodyPr/>
        <a:lstStyle/>
        <a:p>
          <a:endParaRPr lang="zh-CN" altLang="en-US"/>
        </a:p>
      </dgm:t>
    </dgm:pt>
    <dgm:pt modelId="{71BD07BB-E4C8-4568-A6F9-FA153D9B1193}" type="sibTrans" cxnId="{89335FB6-409A-41B5-A157-3BE71CB63B84}">
      <dgm:prSet/>
      <dgm:spPr/>
      <dgm:t>
        <a:bodyPr/>
        <a:lstStyle/>
        <a:p>
          <a:endParaRPr lang="zh-CN" altLang="en-US"/>
        </a:p>
      </dgm:t>
    </dgm:pt>
    <dgm:pt modelId="{18F3AF6A-9139-4D17-93EA-38C202497827}">
      <dgm:prSet phldrT="[文本]"/>
      <dgm:spPr/>
      <dgm:t>
        <a:bodyPr/>
        <a:lstStyle/>
        <a:p>
          <a:r>
            <a:rPr lang="zh-CN" altLang="en-US" dirty="0"/>
            <a:t>养育技能</a:t>
          </a:r>
        </a:p>
      </dgm:t>
    </dgm:pt>
    <dgm:pt modelId="{E57DB888-C8AB-4990-A0E7-62E0BA5B439A}" type="parTrans" cxnId="{485A9806-3592-4B69-9998-8F1A58198E21}">
      <dgm:prSet/>
      <dgm:spPr/>
      <dgm:t>
        <a:bodyPr/>
        <a:lstStyle/>
        <a:p>
          <a:endParaRPr lang="zh-CN" altLang="en-US"/>
        </a:p>
      </dgm:t>
    </dgm:pt>
    <dgm:pt modelId="{60D2B693-AEE7-41A0-9442-4D1341C000EA}" type="sibTrans" cxnId="{485A9806-3592-4B69-9998-8F1A58198E21}">
      <dgm:prSet/>
      <dgm:spPr/>
      <dgm:t>
        <a:bodyPr/>
        <a:lstStyle/>
        <a:p>
          <a:endParaRPr lang="zh-CN" altLang="en-US"/>
        </a:p>
      </dgm:t>
    </dgm:pt>
    <dgm:pt modelId="{57F4FAFD-997D-45AA-8E68-A026D23AF740}">
      <dgm:prSet phldrT="[文本]"/>
      <dgm:spPr/>
      <dgm:t>
        <a:bodyPr/>
        <a:lstStyle/>
        <a:p>
          <a:r>
            <a:rPr lang="zh-CN" altLang="en-US" dirty="0"/>
            <a:t>牧场积分</a:t>
          </a:r>
        </a:p>
      </dgm:t>
    </dgm:pt>
    <dgm:pt modelId="{59DBEFB8-AD8E-4B61-A1AF-5283D38A5153}" type="parTrans" cxnId="{0662032C-B932-40D1-96E5-D79800EA7D68}">
      <dgm:prSet/>
      <dgm:spPr/>
      <dgm:t>
        <a:bodyPr/>
        <a:lstStyle/>
        <a:p>
          <a:endParaRPr lang="zh-CN" altLang="en-US"/>
        </a:p>
      </dgm:t>
    </dgm:pt>
    <dgm:pt modelId="{B1CA6077-D033-410A-A273-AC69E885E811}" type="sibTrans" cxnId="{0662032C-B932-40D1-96E5-D79800EA7D68}">
      <dgm:prSet/>
      <dgm:spPr/>
      <dgm:t>
        <a:bodyPr/>
        <a:lstStyle/>
        <a:p>
          <a:endParaRPr lang="zh-CN" altLang="en-US"/>
        </a:p>
      </dgm:t>
    </dgm:pt>
    <dgm:pt modelId="{7ED173F6-EE67-4AA7-97A1-22F6A328982A}" type="pres">
      <dgm:prSet presAssocID="{D52B0A55-6ABC-4095-98BB-79B3B9B1696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237C239-DE88-466C-9179-E59FFB7FF0CC}" type="pres">
      <dgm:prSet presAssocID="{81A2FA02-6836-429F-BE74-F9AFD0609131}" presName="circle1" presStyleLbl="node1" presStyleIdx="0" presStyleCnt="3"/>
      <dgm:spPr/>
    </dgm:pt>
    <dgm:pt modelId="{27E91FD7-5A85-4B13-8F76-BBA767D9F5D7}" type="pres">
      <dgm:prSet presAssocID="{81A2FA02-6836-429F-BE74-F9AFD0609131}" presName="space" presStyleCnt="0"/>
      <dgm:spPr/>
    </dgm:pt>
    <dgm:pt modelId="{B1DCE501-1F0F-4AB5-AAE5-00FAD05752E0}" type="pres">
      <dgm:prSet presAssocID="{81A2FA02-6836-429F-BE74-F9AFD0609131}" presName="rect1" presStyleLbl="alignAcc1" presStyleIdx="0" presStyleCnt="3"/>
      <dgm:spPr/>
    </dgm:pt>
    <dgm:pt modelId="{A851B9EE-11D8-4C9C-949F-93CCF7BE1E2B}" type="pres">
      <dgm:prSet presAssocID="{BD79D77D-C207-4C0F-A57A-FF7E01A60794}" presName="vertSpace2" presStyleLbl="node1" presStyleIdx="0" presStyleCnt="3"/>
      <dgm:spPr/>
    </dgm:pt>
    <dgm:pt modelId="{AEB059EC-6496-4C9A-A9D5-E7FF8999CBEE}" type="pres">
      <dgm:prSet presAssocID="{BD79D77D-C207-4C0F-A57A-FF7E01A60794}" presName="circle2" presStyleLbl="node1" presStyleIdx="1" presStyleCnt="3"/>
      <dgm:spPr/>
    </dgm:pt>
    <dgm:pt modelId="{E08B5171-75B9-45AE-9B42-A5047DA28593}" type="pres">
      <dgm:prSet presAssocID="{BD79D77D-C207-4C0F-A57A-FF7E01A60794}" presName="rect2" presStyleLbl="alignAcc1" presStyleIdx="1" presStyleCnt="3"/>
      <dgm:spPr/>
    </dgm:pt>
    <dgm:pt modelId="{A53CB2F0-7465-45CE-87BB-F8FB52689DA4}" type="pres">
      <dgm:prSet presAssocID="{01BC2F15-F2DF-4B98-BBAD-9C923EAE6557}" presName="vertSpace3" presStyleLbl="node1" presStyleIdx="1" presStyleCnt="3"/>
      <dgm:spPr/>
    </dgm:pt>
    <dgm:pt modelId="{D2D9CC83-2501-4C52-88B4-2401F2F969CC}" type="pres">
      <dgm:prSet presAssocID="{01BC2F15-F2DF-4B98-BBAD-9C923EAE6557}" presName="circle3" presStyleLbl="node1" presStyleIdx="2" presStyleCnt="3"/>
      <dgm:spPr/>
    </dgm:pt>
    <dgm:pt modelId="{D26D8FA3-C3EE-4750-AE5F-5A90A48E6F05}" type="pres">
      <dgm:prSet presAssocID="{01BC2F15-F2DF-4B98-BBAD-9C923EAE6557}" presName="rect3" presStyleLbl="alignAcc1" presStyleIdx="2" presStyleCnt="3"/>
      <dgm:spPr/>
    </dgm:pt>
    <dgm:pt modelId="{4A0FBA53-D8C1-4428-A091-A46675F44BD1}" type="pres">
      <dgm:prSet presAssocID="{81A2FA02-6836-429F-BE74-F9AFD060913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B364E6A8-4AB6-47FC-BB8C-8574C1F0ADF6}" type="pres">
      <dgm:prSet presAssocID="{81A2FA02-6836-429F-BE74-F9AFD0609131}" presName="rect1ChTx" presStyleLbl="alignAcc1" presStyleIdx="2" presStyleCnt="3">
        <dgm:presLayoutVars>
          <dgm:bulletEnabled val="1"/>
        </dgm:presLayoutVars>
      </dgm:prSet>
      <dgm:spPr/>
    </dgm:pt>
    <dgm:pt modelId="{4A824655-3F7C-4D29-9296-2C598FF226B0}" type="pres">
      <dgm:prSet presAssocID="{BD79D77D-C207-4C0F-A57A-FF7E01A60794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DDF72CA4-FD2E-4DA2-BE0D-B5D35533D3F3}" type="pres">
      <dgm:prSet presAssocID="{BD79D77D-C207-4C0F-A57A-FF7E01A60794}" presName="rect2ChTx" presStyleLbl="alignAcc1" presStyleIdx="2" presStyleCnt="3">
        <dgm:presLayoutVars>
          <dgm:bulletEnabled val="1"/>
        </dgm:presLayoutVars>
      </dgm:prSet>
      <dgm:spPr/>
    </dgm:pt>
    <dgm:pt modelId="{2F4A037E-8DFC-438B-9F6F-1067AD813B99}" type="pres">
      <dgm:prSet presAssocID="{01BC2F15-F2DF-4B98-BBAD-9C923EAE6557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FF08BC2A-3678-4A4A-B553-454A68ECF6B1}" type="pres">
      <dgm:prSet presAssocID="{01BC2F15-F2DF-4B98-BBAD-9C923EAE6557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A8B59A01-69F4-4119-A6B4-9A5777B0EF52}" srcId="{D52B0A55-6ABC-4095-98BB-79B3B9B16962}" destId="{BD79D77D-C207-4C0F-A57A-FF7E01A60794}" srcOrd="1" destOrd="0" parTransId="{614ED4EF-3D78-47AA-98BB-0193D058B313}" sibTransId="{42AC9520-5730-4210-9CE1-F512016C7091}"/>
    <dgm:cxn modelId="{485A9806-3592-4B69-9998-8F1A58198E21}" srcId="{01BC2F15-F2DF-4B98-BBAD-9C923EAE6557}" destId="{18F3AF6A-9139-4D17-93EA-38C202497827}" srcOrd="0" destOrd="0" parTransId="{E57DB888-C8AB-4990-A0E7-62E0BA5B439A}" sibTransId="{60D2B693-AEE7-41A0-9442-4D1341C000EA}"/>
    <dgm:cxn modelId="{F1EDB40E-A78D-415B-9960-7C049BD3B1FB}" type="presOf" srcId="{BD79D77D-C207-4C0F-A57A-FF7E01A60794}" destId="{E08B5171-75B9-45AE-9B42-A5047DA28593}" srcOrd="0" destOrd="0" presId="urn:microsoft.com/office/officeart/2005/8/layout/target3"/>
    <dgm:cxn modelId="{488BBB18-C03A-4955-A8E7-A5AD89467D5D}" srcId="{81A2FA02-6836-429F-BE74-F9AFD0609131}" destId="{F6E0E779-4053-4160-9D1E-B47498528475}" srcOrd="0" destOrd="0" parTransId="{890C2EAC-42E2-4212-928B-C6717422EC30}" sibTransId="{22D5FBEB-27FD-4E0F-BAC7-E29C9F0E5F98}"/>
    <dgm:cxn modelId="{5DBAC71B-561F-4C4E-9F04-40E3D1EA27EF}" type="presOf" srcId="{81A2FA02-6836-429F-BE74-F9AFD0609131}" destId="{4A0FBA53-D8C1-4428-A091-A46675F44BD1}" srcOrd="1" destOrd="0" presId="urn:microsoft.com/office/officeart/2005/8/layout/target3"/>
    <dgm:cxn modelId="{715EB129-3B4D-4311-A555-03A2EFF00595}" type="presOf" srcId="{BD79D77D-C207-4C0F-A57A-FF7E01A60794}" destId="{4A824655-3F7C-4D29-9296-2C598FF226B0}" srcOrd="1" destOrd="0" presId="urn:microsoft.com/office/officeart/2005/8/layout/target3"/>
    <dgm:cxn modelId="{0662032C-B932-40D1-96E5-D79800EA7D68}" srcId="{01BC2F15-F2DF-4B98-BBAD-9C923EAE6557}" destId="{57F4FAFD-997D-45AA-8E68-A026D23AF740}" srcOrd="1" destOrd="0" parTransId="{59DBEFB8-AD8E-4B61-A1AF-5283D38A5153}" sibTransId="{B1CA6077-D033-410A-A273-AC69E885E811}"/>
    <dgm:cxn modelId="{5F38903F-75CA-403E-BCAC-A348D0EF84C8}" srcId="{81A2FA02-6836-429F-BE74-F9AFD0609131}" destId="{2E72DD1E-E2AC-4D30-8B0A-3ADC36891C3C}" srcOrd="1" destOrd="0" parTransId="{306CEFED-7F42-4673-B7C4-56199F5EB030}" sibTransId="{BD5ECD0D-EB1D-4913-8146-0311D10E4485}"/>
    <dgm:cxn modelId="{CAA25847-B95E-49C3-B050-60395335B096}" srcId="{BD79D77D-C207-4C0F-A57A-FF7E01A60794}" destId="{5AAFC68C-05BC-4FEB-B071-EB14A650CED2}" srcOrd="1" destOrd="0" parTransId="{FA59097F-6FFD-4771-A66E-71BB90276BE5}" sibTransId="{8D9D2D77-D9C2-42A6-AD5C-6C5B49D2FB1C}"/>
    <dgm:cxn modelId="{FD240369-F4D3-4575-A08D-E349665E0EB1}" type="presOf" srcId="{81A2FA02-6836-429F-BE74-F9AFD0609131}" destId="{B1DCE501-1F0F-4AB5-AAE5-00FAD05752E0}" srcOrd="0" destOrd="0" presId="urn:microsoft.com/office/officeart/2005/8/layout/target3"/>
    <dgm:cxn modelId="{756DF04B-2D83-4652-AA2F-48DC84B96EDF}" srcId="{BD79D77D-C207-4C0F-A57A-FF7E01A60794}" destId="{4222C3BB-0249-4211-80AF-0336B3D2FA03}" srcOrd="0" destOrd="0" parTransId="{CF4BB5DA-3E73-4A8D-860A-16EF5873FAC6}" sibTransId="{14878A5A-6BC6-44A1-90CF-4315BA25E5F4}"/>
    <dgm:cxn modelId="{D03ED86E-1ED1-4534-BB8D-EB2AC7AAA4BD}" type="presOf" srcId="{F6E0E779-4053-4160-9D1E-B47498528475}" destId="{B364E6A8-4AB6-47FC-BB8C-8574C1F0ADF6}" srcOrd="0" destOrd="0" presId="urn:microsoft.com/office/officeart/2005/8/layout/target3"/>
    <dgm:cxn modelId="{F757DA71-244A-4871-9C8E-22E8CF6F943E}" type="presOf" srcId="{D52B0A55-6ABC-4095-98BB-79B3B9B16962}" destId="{7ED173F6-EE67-4AA7-97A1-22F6A328982A}" srcOrd="0" destOrd="0" presId="urn:microsoft.com/office/officeart/2005/8/layout/target3"/>
    <dgm:cxn modelId="{51921B53-2EF1-4BCA-A5A2-4C119E535B91}" type="presOf" srcId="{4222C3BB-0249-4211-80AF-0336B3D2FA03}" destId="{DDF72CA4-FD2E-4DA2-BE0D-B5D35533D3F3}" srcOrd="0" destOrd="0" presId="urn:microsoft.com/office/officeart/2005/8/layout/target3"/>
    <dgm:cxn modelId="{C34D6C80-8302-49ED-AD6F-CC69112AEABD}" srcId="{D52B0A55-6ABC-4095-98BB-79B3B9B16962}" destId="{81A2FA02-6836-429F-BE74-F9AFD0609131}" srcOrd="0" destOrd="0" parTransId="{F70FB6C5-E752-4E96-80A0-A8AFD2CB6803}" sibTransId="{0BEA4C32-F36F-4590-898F-7F56C7FFCE97}"/>
    <dgm:cxn modelId="{D7C2EF82-1858-4EDE-9776-E8EAA6F26B45}" type="presOf" srcId="{18F3AF6A-9139-4D17-93EA-38C202497827}" destId="{FF08BC2A-3678-4A4A-B553-454A68ECF6B1}" srcOrd="0" destOrd="0" presId="urn:microsoft.com/office/officeart/2005/8/layout/target3"/>
    <dgm:cxn modelId="{5EA61E83-B510-4F5A-93C3-7574E01CDB0F}" type="presOf" srcId="{5AAFC68C-05BC-4FEB-B071-EB14A650CED2}" destId="{DDF72CA4-FD2E-4DA2-BE0D-B5D35533D3F3}" srcOrd="0" destOrd="1" presId="urn:microsoft.com/office/officeart/2005/8/layout/target3"/>
    <dgm:cxn modelId="{38634687-E75B-4852-8807-D44D32EA80C9}" type="presOf" srcId="{01BC2F15-F2DF-4B98-BBAD-9C923EAE6557}" destId="{D26D8FA3-C3EE-4750-AE5F-5A90A48E6F05}" srcOrd="0" destOrd="0" presId="urn:microsoft.com/office/officeart/2005/8/layout/target3"/>
    <dgm:cxn modelId="{89335FB6-409A-41B5-A157-3BE71CB63B84}" srcId="{D52B0A55-6ABC-4095-98BB-79B3B9B16962}" destId="{01BC2F15-F2DF-4B98-BBAD-9C923EAE6557}" srcOrd="2" destOrd="0" parTransId="{FD6BA18D-8C45-478B-91C0-338F8F5BF0E4}" sibTransId="{71BD07BB-E4C8-4568-A6F9-FA153D9B1193}"/>
    <dgm:cxn modelId="{2E078CC8-607A-44C8-93BC-9EA558326D9A}" type="presOf" srcId="{2E72DD1E-E2AC-4D30-8B0A-3ADC36891C3C}" destId="{B364E6A8-4AB6-47FC-BB8C-8574C1F0ADF6}" srcOrd="0" destOrd="1" presId="urn:microsoft.com/office/officeart/2005/8/layout/target3"/>
    <dgm:cxn modelId="{2138A5DF-7EC8-4410-8CA1-D506A05B5471}" type="presOf" srcId="{57F4FAFD-997D-45AA-8E68-A026D23AF740}" destId="{FF08BC2A-3678-4A4A-B553-454A68ECF6B1}" srcOrd="0" destOrd="1" presId="urn:microsoft.com/office/officeart/2005/8/layout/target3"/>
    <dgm:cxn modelId="{D06076E4-FA69-448D-ACC6-383F668F204C}" type="presOf" srcId="{01BC2F15-F2DF-4B98-BBAD-9C923EAE6557}" destId="{2F4A037E-8DFC-438B-9F6F-1067AD813B99}" srcOrd="1" destOrd="0" presId="urn:microsoft.com/office/officeart/2005/8/layout/target3"/>
    <dgm:cxn modelId="{3DC19A77-BC7D-4430-9F27-3E3B494B2D77}" type="presParOf" srcId="{7ED173F6-EE67-4AA7-97A1-22F6A328982A}" destId="{5237C239-DE88-466C-9179-E59FFB7FF0CC}" srcOrd="0" destOrd="0" presId="urn:microsoft.com/office/officeart/2005/8/layout/target3"/>
    <dgm:cxn modelId="{FFC4B7D2-1413-4778-A15D-1E745F2E0978}" type="presParOf" srcId="{7ED173F6-EE67-4AA7-97A1-22F6A328982A}" destId="{27E91FD7-5A85-4B13-8F76-BBA767D9F5D7}" srcOrd="1" destOrd="0" presId="urn:microsoft.com/office/officeart/2005/8/layout/target3"/>
    <dgm:cxn modelId="{3D3DC0E1-68ED-4B79-ACAE-8716A455910A}" type="presParOf" srcId="{7ED173F6-EE67-4AA7-97A1-22F6A328982A}" destId="{B1DCE501-1F0F-4AB5-AAE5-00FAD05752E0}" srcOrd="2" destOrd="0" presId="urn:microsoft.com/office/officeart/2005/8/layout/target3"/>
    <dgm:cxn modelId="{9FA2AFF3-8297-47E8-A48F-68FEB1B94C08}" type="presParOf" srcId="{7ED173F6-EE67-4AA7-97A1-22F6A328982A}" destId="{A851B9EE-11D8-4C9C-949F-93CCF7BE1E2B}" srcOrd="3" destOrd="0" presId="urn:microsoft.com/office/officeart/2005/8/layout/target3"/>
    <dgm:cxn modelId="{DA23C379-1C51-4E5A-A694-EC396DDE09C7}" type="presParOf" srcId="{7ED173F6-EE67-4AA7-97A1-22F6A328982A}" destId="{AEB059EC-6496-4C9A-A9D5-E7FF8999CBEE}" srcOrd="4" destOrd="0" presId="urn:microsoft.com/office/officeart/2005/8/layout/target3"/>
    <dgm:cxn modelId="{9B46621D-9F0A-46AD-A493-16EC9FC7B26A}" type="presParOf" srcId="{7ED173F6-EE67-4AA7-97A1-22F6A328982A}" destId="{E08B5171-75B9-45AE-9B42-A5047DA28593}" srcOrd="5" destOrd="0" presId="urn:microsoft.com/office/officeart/2005/8/layout/target3"/>
    <dgm:cxn modelId="{DCE052DD-8679-4AEC-BB9F-6BA882E09BB9}" type="presParOf" srcId="{7ED173F6-EE67-4AA7-97A1-22F6A328982A}" destId="{A53CB2F0-7465-45CE-87BB-F8FB52689DA4}" srcOrd="6" destOrd="0" presId="urn:microsoft.com/office/officeart/2005/8/layout/target3"/>
    <dgm:cxn modelId="{DA753A04-6B20-4E1B-A974-E51E67F92F41}" type="presParOf" srcId="{7ED173F6-EE67-4AA7-97A1-22F6A328982A}" destId="{D2D9CC83-2501-4C52-88B4-2401F2F969CC}" srcOrd="7" destOrd="0" presId="urn:microsoft.com/office/officeart/2005/8/layout/target3"/>
    <dgm:cxn modelId="{375E17CE-3CA4-4C83-8D47-E33C05F0D2FE}" type="presParOf" srcId="{7ED173F6-EE67-4AA7-97A1-22F6A328982A}" destId="{D26D8FA3-C3EE-4750-AE5F-5A90A48E6F05}" srcOrd="8" destOrd="0" presId="urn:microsoft.com/office/officeart/2005/8/layout/target3"/>
    <dgm:cxn modelId="{272F6FE4-4639-4DAF-B61F-65136251D941}" type="presParOf" srcId="{7ED173F6-EE67-4AA7-97A1-22F6A328982A}" destId="{4A0FBA53-D8C1-4428-A091-A46675F44BD1}" srcOrd="9" destOrd="0" presId="urn:microsoft.com/office/officeart/2005/8/layout/target3"/>
    <dgm:cxn modelId="{F5CB93B4-DA03-4436-9589-F7E22E0106EC}" type="presParOf" srcId="{7ED173F6-EE67-4AA7-97A1-22F6A328982A}" destId="{B364E6A8-4AB6-47FC-BB8C-8574C1F0ADF6}" srcOrd="10" destOrd="0" presId="urn:microsoft.com/office/officeart/2005/8/layout/target3"/>
    <dgm:cxn modelId="{8FC5A02F-636F-4882-B006-8FE78C53D73D}" type="presParOf" srcId="{7ED173F6-EE67-4AA7-97A1-22F6A328982A}" destId="{4A824655-3F7C-4D29-9296-2C598FF226B0}" srcOrd="11" destOrd="0" presId="urn:microsoft.com/office/officeart/2005/8/layout/target3"/>
    <dgm:cxn modelId="{81A43AED-1C6B-4BDD-8870-8202FA5EDDB8}" type="presParOf" srcId="{7ED173F6-EE67-4AA7-97A1-22F6A328982A}" destId="{DDF72CA4-FD2E-4DA2-BE0D-B5D35533D3F3}" srcOrd="12" destOrd="0" presId="urn:microsoft.com/office/officeart/2005/8/layout/target3"/>
    <dgm:cxn modelId="{DA7EE0CD-3A20-44B8-B626-9AFE2B66BBF4}" type="presParOf" srcId="{7ED173F6-EE67-4AA7-97A1-22F6A328982A}" destId="{2F4A037E-8DFC-438B-9F6F-1067AD813B99}" srcOrd="13" destOrd="0" presId="urn:microsoft.com/office/officeart/2005/8/layout/target3"/>
    <dgm:cxn modelId="{1B7E977A-C451-493C-9321-2E81876B26F4}" type="presParOf" srcId="{7ED173F6-EE67-4AA7-97A1-22F6A328982A}" destId="{FF08BC2A-3678-4A4A-B553-454A68ECF6B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368051-9819-440B-AE5C-7B684503895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CDBD81-B8C5-4C8D-B4B8-0ED1D0FFB870}">
      <dgm:prSet phldrT="[文本]"/>
      <dgm:spPr/>
      <dgm:t>
        <a:bodyPr/>
        <a:lstStyle/>
        <a:p>
          <a:r>
            <a:rPr lang="zh-CN" altLang="en-US" dirty="0"/>
            <a:t>幼年</a:t>
          </a:r>
        </a:p>
      </dgm:t>
    </dgm:pt>
    <dgm:pt modelId="{C6806C63-1C96-41CC-B1F7-1A43968608B8}" type="parTrans" cxnId="{AE34C09E-AF1C-4210-B4BF-D59946D015E0}">
      <dgm:prSet/>
      <dgm:spPr/>
      <dgm:t>
        <a:bodyPr/>
        <a:lstStyle/>
        <a:p>
          <a:endParaRPr lang="zh-CN" altLang="en-US"/>
        </a:p>
      </dgm:t>
    </dgm:pt>
    <dgm:pt modelId="{B07F3E99-282C-4099-BEDD-4F9246B32809}" type="sibTrans" cxnId="{AE34C09E-AF1C-4210-B4BF-D59946D015E0}">
      <dgm:prSet/>
      <dgm:spPr/>
      <dgm:t>
        <a:bodyPr/>
        <a:lstStyle/>
        <a:p>
          <a:endParaRPr lang="zh-CN" altLang="en-US"/>
        </a:p>
      </dgm:t>
    </dgm:pt>
    <dgm:pt modelId="{63819D70-6B31-4CBE-93D8-BCB164E86E60}">
      <dgm:prSet phldrT="[文本]"/>
      <dgm:spPr/>
      <dgm:t>
        <a:bodyPr/>
        <a:lstStyle/>
        <a:p>
          <a:r>
            <a:rPr lang="zh-CN" altLang="en-US" dirty="0"/>
            <a:t>成年</a:t>
          </a:r>
        </a:p>
      </dgm:t>
    </dgm:pt>
    <dgm:pt modelId="{58F9B877-2C55-4975-80F1-623E92064D76}" type="parTrans" cxnId="{9A509BBA-FEBC-4147-9CDC-5862B45A4AE2}">
      <dgm:prSet/>
      <dgm:spPr/>
      <dgm:t>
        <a:bodyPr/>
        <a:lstStyle/>
        <a:p>
          <a:endParaRPr lang="zh-CN" altLang="en-US"/>
        </a:p>
      </dgm:t>
    </dgm:pt>
    <dgm:pt modelId="{5079B76C-EE05-41EC-BE9F-BF3F71F09694}" type="sibTrans" cxnId="{9A509BBA-FEBC-4147-9CDC-5862B45A4AE2}">
      <dgm:prSet/>
      <dgm:spPr/>
      <dgm:t>
        <a:bodyPr/>
        <a:lstStyle/>
        <a:p>
          <a:endParaRPr lang="zh-CN" altLang="en-US"/>
        </a:p>
      </dgm:t>
    </dgm:pt>
    <dgm:pt modelId="{ADDA5BC3-31FB-4836-B571-6D44DFA75138}">
      <dgm:prSet phldrT="[文本]"/>
      <dgm:spPr/>
      <dgm:t>
        <a:bodyPr/>
        <a:lstStyle/>
        <a:p>
          <a:r>
            <a:rPr lang="zh-CN" altLang="en-US" dirty="0"/>
            <a:t>老年</a:t>
          </a:r>
        </a:p>
      </dgm:t>
    </dgm:pt>
    <dgm:pt modelId="{52B3F2B2-3E3B-4716-8747-F23A93FF6546}" type="parTrans" cxnId="{CA7E847C-0C2D-414A-A05C-9A0BD237FE6B}">
      <dgm:prSet/>
      <dgm:spPr/>
      <dgm:t>
        <a:bodyPr/>
        <a:lstStyle/>
        <a:p>
          <a:endParaRPr lang="zh-CN" altLang="en-US"/>
        </a:p>
      </dgm:t>
    </dgm:pt>
    <dgm:pt modelId="{F300DADC-7D0B-432F-8DD6-7D89F19843A8}" type="sibTrans" cxnId="{CA7E847C-0C2D-414A-A05C-9A0BD237FE6B}">
      <dgm:prSet/>
      <dgm:spPr/>
      <dgm:t>
        <a:bodyPr/>
        <a:lstStyle/>
        <a:p>
          <a:endParaRPr lang="zh-CN" altLang="en-US"/>
        </a:p>
      </dgm:t>
    </dgm:pt>
    <dgm:pt modelId="{BBFAB34F-A611-45B9-9DEB-43441D005961}" type="pres">
      <dgm:prSet presAssocID="{DB368051-9819-440B-AE5C-7B6845038951}" presName="arrowDiagram" presStyleCnt="0">
        <dgm:presLayoutVars>
          <dgm:chMax val="5"/>
          <dgm:dir/>
          <dgm:resizeHandles val="exact"/>
        </dgm:presLayoutVars>
      </dgm:prSet>
      <dgm:spPr/>
    </dgm:pt>
    <dgm:pt modelId="{00F944B8-80B5-49E8-8454-D1CCAC628D47}" type="pres">
      <dgm:prSet presAssocID="{DB368051-9819-440B-AE5C-7B6845038951}" presName="arrow" presStyleLbl="bgShp" presStyleIdx="0" presStyleCnt="1" custScaleX="106147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73656101-658B-40B8-98EC-9963E93C5588}" type="pres">
      <dgm:prSet presAssocID="{DB368051-9819-440B-AE5C-7B6845038951}" presName="arrowDiagram3" presStyleCnt="0"/>
      <dgm:spPr/>
    </dgm:pt>
    <dgm:pt modelId="{EAC85514-D296-4F1E-A079-FB6460300DF8}" type="pres">
      <dgm:prSet presAssocID="{77CDBD81-B8C5-4C8D-B4B8-0ED1D0FFB870}" presName="bullet3a" presStyleLbl="node1" presStyleIdx="0" presStyleCnt="3"/>
      <dgm:spPr/>
    </dgm:pt>
    <dgm:pt modelId="{71266C4C-DE6D-437E-AF98-619CC6748AC0}" type="pres">
      <dgm:prSet presAssocID="{77CDBD81-B8C5-4C8D-B4B8-0ED1D0FFB870}" presName="textBox3a" presStyleLbl="revTx" presStyleIdx="0" presStyleCnt="3">
        <dgm:presLayoutVars>
          <dgm:bulletEnabled val="1"/>
        </dgm:presLayoutVars>
      </dgm:prSet>
      <dgm:spPr/>
    </dgm:pt>
    <dgm:pt modelId="{3A05AB8B-B7A0-4127-AB4E-53F37EAD3868}" type="pres">
      <dgm:prSet presAssocID="{63819D70-6B31-4CBE-93D8-BCB164E86E60}" presName="bullet3b" presStyleLbl="node1" presStyleIdx="1" presStyleCnt="3"/>
      <dgm:spPr/>
    </dgm:pt>
    <dgm:pt modelId="{E06AE940-422D-4AAA-A2BA-981DB5531A89}" type="pres">
      <dgm:prSet presAssocID="{63819D70-6B31-4CBE-93D8-BCB164E86E60}" presName="textBox3b" presStyleLbl="revTx" presStyleIdx="1" presStyleCnt="3" custScaleX="157842">
        <dgm:presLayoutVars>
          <dgm:bulletEnabled val="1"/>
        </dgm:presLayoutVars>
      </dgm:prSet>
      <dgm:spPr/>
    </dgm:pt>
    <dgm:pt modelId="{00E78741-805D-44BC-A5D9-8EC6B024B33B}" type="pres">
      <dgm:prSet presAssocID="{ADDA5BC3-31FB-4836-B571-6D44DFA75138}" presName="bullet3c" presStyleLbl="node1" presStyleIdx="2" presStyleCnt="3"/>
      <dgm:spPr/>
    </dgm:pt>
    <dgm:pt modelId="{6D505FDD-7739-4D64-B250-447453249D3A}" type="pres">
      <dgm:prSet presAssocID="{ADDA5BC3-31FB-4836-B571-6D44DFA75138}" presName="textBox3c" presStyleLbl="revTx" presStyleIdx="2" presStyleCnt="3" custScaleX="134085">
        <dgm:presLayoutVars>
          <dgm:bulletEnabled val="1"/>
        </dgm:presLayoutVars>
      </dgm:prSet>
      <dgm:spPr/>
    </dgm:pt>
  </dgm:ptLst>
  <dgm:cxnLst>
    <dgm:cxn modelId="{0C83B924-0D2B-48B9-9BBF-E1D27E5E8FB2}" type="presOf" srcId="{ADDA5BC3-31FB-4836-B571-6D44DFA75138}" destId="{6D505FDD-7739-4D64-B250-447453249D3A}" srcOrd="0" destOrd="0" presId="urn:microsoft.com/office/officeart/2005/8/layout/arrow2"/>
    <dgm:cxn modelId="{6CA37D66-A258-44F3-8091-5D46EFB1697F}" type="presOf" srcId="{DB368051-9819-440B-AE5C-7B6845038951}" destId="{BBFAB34F-A611-45B9-9DEB-43441D005961}" srcOrd="0" destOrd="0" presId="urn:microsoft.com/office/officeart/2005/8/layout/arrow2"/>
    <dgm:cxn modelId="{CA7E847C-0C2D-414A-A05C-9A0BD237FE6B}" srcId="{DB368051-9819-440B-AE5C-7B6845038951}" destId="{ADDA5BC3-31FB-4836-B571-6D44DFA75138}" srcOrd="2" destOrd="0" parTransId="{52B3F2B2-3E3B-4716-8747-F23A93FF6546}" sibTransId="{F300DADC-7D0B-432F-8DD6-7D89F19843A8}"/>
    <dgm:cxn modelId="{51293298-A2C6-4C39-8DA6-8809776E1987}" type="presOf" srcId="{77CDBD81-B8C5-4C8D-B4B8-0ED1D0FFB870}" destId="{71266C4C-DE6D-437E-AF98-619CC6748AC0}" srcOrd="0" destOrd="0" presId="urn:microsoft.com/office/officeart/2005/8/layout/arrow2"/>
    <dgm:cxn modelId="{AE34C09E-AF1C-4210-B4BF-D59946D015E0}" srcId="{DB368051-9819-440B-AE5C-7B6845038951}" destId="{77CDBD81-B8C5-4C8D-B4B8-0ED1D0FFB870}" srcOrd="0" destOrd="0" parTransId="{C6806C63-1C96-41CC-B1F7-1A43968608B8}" sibTransId="{B07F3E99-282C-4099-BEDD-4F9246B32809}"/>
    <dgm:cxn modelId="{BAB9D8AA-243C-4820-9FA0-8FE23C4BF327}" type="presOf" srcId="{63819D70-6B31-4CBE-93D8-BCB164E86E60}" destId="{E06AE940-422D-4AAA-A2BA-981DB5531A89}" srcOrd="0" destOrd="0" presId="urn:microsoft.com/office/officeart/2005/8/layout/arrow2"/>
    <dgm:cxn modelId="{9A509BBA-FEBC-4147-9CDC-5862B45A4AE2}" srcId="{DB368051-9819-440B-AE5C-7B6845038951}" destId="{63819D70-6B31-4CBE-93D8-BCB164E86E60}" srcOrd="1" destOrd="0" parTransId="{58F9B877-2C55-4975-80F1-623E92064D76}" sibTransId="{5079B76C-EE05-41EC-BE9F-BF3F71F09694}"/>
    <dgm:cxn modelId="{EDE09623-1669-42A1-BB1A-ED6C9891D95E}" type="presParOf" srcId="{BBFAB34F-A611-45B9-9DEB-43441D005961}" destId="{00F944B8-80B5-49E8-8454-D1CCAC628D47}" srcOrd="0" destOrd="0" presId="urn:microsoft.com/office/officeart/2005/8/layout/arrow2"/>
    <dgm:cxn modelId="{604D4585-7A0E-4691-8F65-0A68C54B8EED}" type="presParOf" srcId="{BBFAB34F-A611-45B9-9DEB-43441D005961}" destId="{73656101-658B-40B8-98EC-9963E93C5588}" srcOrd="1" destOrd="0" presId="urn:microsoft.com/office/officeart/2005/8/layout/arrow2"/>
    <dgm:cxn modelId="{452AEBAC-E930-4757-AF3B-783172881F62}" type="presParOf" srcId="{73656101-658B-40B8-98EC-9963E93C5588}" destId="{EAC85514-D296-4F1E-A079-FB6460300DF8}" srcOrd="0" destOrd="0" presId="urn:microsoft.com/office/officeart/2005/8/layout/arrow2"/>
    <dgm:cxn modelId="{82026BCA-9357-405C-BE23-CA4FC548FBE0}" type="presParOf" srcId="{73656101-658B-40B8-98EC-9963E93C5588}" destId="{71266C4C-DE6D-437E-AF98-619CC6748AC0}" srcOrd="1" destOrd="0" presId="urn:microsoft.com/office/officeart/2005/8/layout/arrow2"/>
    <dgm:cxn modelId="{00722765-1FBA-4BC1-8FDE-DF222E57122C}" type="presParOf" srcId="{73656101-658B-40B8-98EC-9963E93C5588}" destId="{3A05AB8B-B7A0-4127-AB4E-53F37EAD3868}" srcOrd="2" destOrd="0" presId="urn:microsoft.com/office/officeart/2005/8/layout/arrow2"/>
    <dgm:cxn modelId="{61B5FAC0-0950-4E4F-9667-0354558F764C}" type="presParOf" srcId="{73656101-658B-40B8-98EC-9963E93C5588}" destId="{E06AE940-422D-4AAA-A2BA-981DB5531A89}" srcOrd="3" destOrd="0" presId="urn:microsoft.com/office/officeart/2005/8/layout/arrow2"/>
    <dgm:cxn modelId="{ADC6E1FE-DF80-44E3-8078-DB80494189DA}" type="presParOf" srcId="{73656101-658B-40B8-98EC-9963E93C5588}" destId="{00E78741-805D-44BC-A5D9-8EC6B024B33B}" srcOrd="4" destOrd="0" presId="urn:microsoft.com/office/officeart/2005/8/layout/arrow2"/>
    <dgm:cxn modelId="{CE793F36-03F2-4347-98F9-4003B5543FDE}" type="presParOf" srcId="{73656101-658B-40B8-98EC-9963E93C5588}" destId="{6D505FDD-7739-4D64-B250-447453249D3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0304E-C02C-461C-938A-E37B8320C8D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CFFB301-31AF-419D-969C-0DB93C111C73}">
      <dgm:prSet phldrT="[文本]"/>
      <dgm:spPr/>
      <dgm:t>
        <a:bodyPr/>
        <a:lstStyle/>
        <a:p>
          <a:r>
            <a:rPr lang="zh-CN" altLang="en-US" dirty="0"/>
            <a:t>幼年</a:t>
          </a:r>
        </a:p>
      </dgm:t>
    </dgm:pt>
    <dgm:pt modelId="{8104F118-98A3-41A4-B4EE-ACBF248F27BE}" type="parTrans" cxnId="{D7E2D9D8-3981-4FB2-843F-B03F0A011D45}">
      <dgm:prSet/>
      <dgm:spPr/>
      <dgm:t>
        <a:bodyPr/>
        <a:lstStyle/>
        <a:p>
          <a:endParaRPr lang="zh-CN" altLang="en-US"/>
        </a:p>
      </dgm:t>
    </dgm:pt>
    <dgm:pt modelId="{E0353AF5-03AD-4EC9-9075-7E11431CCBC3}" type="sibTrans" cxnId="{D7E2D9D8-3981-4FB2-843F-B03F0A011D45}">
      <dgm:prSet/>
      <dgm:spPr/>
      <dgm:t>
        <a:bodyPr/>
        <a:lstStyle/>
        <a:p>
          <a:endParaRPr lang="zh-CN" altLang="en-US"/>
        </a:p>
      </dgm:t>
    </dgm:pt>
    <dgm:pt modelId="{99B58019-B4A4-4BA6-91DD-EBDDE27EA792}">
      <dgm:prSet phldrT="[文本]"/>
      <dgm:spPr/>
      <dgm:t>
        <a:bodyPr/>
        <a:lstStyle/>
        <a:p>
          <a:r>
            <a:rPr lang="zh-CN" altLang="en-US" dirty="0"/>
            <a:t>清洁</a:t>
          </a:r>
        </a:p>
      </dgm:t>
    </dgm:pt>
    <dgm:pt modelId="{C3500C77-896E-49BF-862C-1F0112D86BD8}" type="parTrans" cxnId="{5BD6B0F4-8122-4799-B544-DF6B381F3F7F}">
      <dgm:prSet/>
      <dgm:spPr/>
      <dgm:t>
        <a:bodyPr/>
        <a:lstStyle/>
        <a:p>
          <a:endParaRPr lang="zh-CN" altLang="en-US"/>
        </a:p>
      </dgm:t>
    </dgm:pt>
    <dgm:pt modelId="{10DFDF6E-7620-4189-B51F-99D63E54405A}" type="sibTrans" cxnId="{5BD6B0F4-8122-4799-B544-DF6B381F3F7F}">
      <dgm:prSet/>
      <dgm:spPr/>
      <dgm:t>
        <a:bodyPr/>
        <a:lstStyle/>
        <a:p>
          <a:endParaRPr lang="zh-CN" altLang="en-US"/>
        </a:p>
      </dgm:t>
    </dgm:pt>
    <dgm:pt modelId="{E66B8D1F-153F-4441-9FE4-7EB6D627CB66}">
      <dgm:prSet phldrT="[文本]"/>
      <dgm:spPr/>
      <dgm:t>
        <a:bodyPr/>
        <a:lstStyle/>
        <a:p>
          <a:r>
            <a:rPr lang="zh-CN" altLang="en-US" dirty="0"/>
            <a:t>喂养</a:t>
          </a:r>
        </a:p>
      </dgm:t>
    </dgm:pt>
    <dgm:pt modelId="{9EF041C8-A2A9-4E6C-83DD-B90F92DA151A}" type="parTrans" cxnId="{653EE712-83BD-4979-92A1-211E85AE9C6B}">
      <dgm:prSet/>
      <dgm:spPr/>
      <dgm:t>
        <a:bodyPr/>
        <a:lstStyle/>
        <a:p>
          <a:endParaRPr lang="zh-CN" altLang="en-US"/>
        </a:p>
      </dgm:t>
    </dgm:pt>
    <dgm:pt modelId="{F8DDADBA-0FB8-4721-A481-ABEA14EC3738}" type="sibTrans" cxnId="{653EE712-83BD-4979-92A1-211E85AE9C6B}">
      <dgm:prSet/>
      <dgm:spPr/>
      <dgm:t>
        <a:bodyPr/>
        <a:lstStyle/>
        <a:p>
          <a:endParaRPr lang="zh-CN" altLang="en-US"/>
        </a:p>
      </dgm:t>
    </dgm:pt>
    <dgm:pt modelId="{EFE0B309-EDF3-43D3-9F45-E8EB8B508438}">
      <dgm:prSet phldrT="[文本]"/>
      <dgm:spPr/>
      <dgm:t>
        <a:bodyPr/>
        <a:lstStyle/>
        <a:p>
          <a:r>
            <a:rPr lang="zh-CN" altLang="en-US" dirty="0"/>
            <a:t>成年</a:t>
          </a:r>
        </a:p>
      </dgm:t>
    </dgm:pt>
    <dgm:pt modelId="{56000CE2-B93F-4AA6-8455-111F53BD42D9}" type="parTrans" cxnId="{D91E1139-2645-4059-9C80-07A547D32B66}">
      <dgm:prSet/>
      <dgm:spPr/>
      <dgm:t>
        <a:bodyPr/>
        <a:lstStyle/>
        <a:p>
          <a:endParaRPr lang="zh-CN" altLang="en-US"/>
        </a:p>
      </dgm:t>
    </dgm:pt>
    <dgm:pt modelId="{5A70CF29-3C54-453E-A065-AE9F23CA679A}" type="sibTrans" cxnId="{D91E1139-2645-4059-9C80-07A547D32B66}">
      <dgm:prSet/>
      <dgm:spPr/>
      <dgm:t>
        <a:bodyPr/>
        <a:lstStyle/>
        <a:p>
          <a:endParaRPr lang="zh-CN" altLang="en-US"/>
        </a:p>
      </dgm:t>
    </dgm:pt>
    <dgm:pt modelId="{B96104C6-D7A9-46ED-ADD2-1DF0505471D6}">
      <dgm:prSet phldrT="[文本]"/>
      <dgm:spPr/>
      <dgm:t>
        <a:bodyPr/>
        <a:lstStyle/>
        <a:p>
          <a:r>
            <a:rPr lang="zh-CN" altLang="en-US" dirty="0"/>
            <a:t>拜寻</a:t>
          </a:r>
        </a:p>
      </dgm:t>
    </dgm:pt>
    <dgm:pt modelId="{E6E7B24C-5861-4C74-8F57-7D579BACD2C5}" type="parTrans" cxnId="{13079642-7636-4040-9348-4199EDA563B6}">
      <dgm:prSet/>
      <dgm:spPr/>
      <dgm:t>
        <a:bodyPr/>
        <a:lstStyle/>
        <a:p>
          <a:endParaRPr lang="zh-CN" altLang="en-US"/>
        </a:p>
      </dgm:t>
    </dgm:pt>
    <dgm:pt modelId="{48217467-8076-4A43-9D36-88A9AA70B21D}" type="sibTrans" cxnId="{13079642-7636-4040-9348-4199EDA563B6}">
      <dgm:prSet/>
      <dgm:spPr/>
      <dgm:t>
        <a:bodyPr/>
        <a:lstStyle/>
        <a:p>
          <a:endParaRPr lang="zh-CN" altLang="en-US"/>
        </a:p>
      </dgm:t>
    </dgm:pt>
    <dgm:pt modelId="{9C099F93-63B2-470B-A5C9-4FFEE61B41EF}">
      <dgm:prSet phldrT="[文本]"/>
      <dgm:spPr/>
      <dgm:t>
        <a:bodyPr/>
        <a:lstStyle/>
        <a:p>
          <a:r>
            <a:rPr lang="zh-CN" altLang="en-US" dirty="0"/>
            <a:t>繁殖</a:t>
          </a:r>
        </a:p>
      </dgm:t>
    </dgm:pt>
    <dgm:pt modelId="{887BD2CD-9AFB-4EF6-AA8C-5C7029CE3989}" type="parTrans" cxnId="{32F35ED8-36BF-40E6-86C9-B130F412B920}">
      <dgm:prSet/>
      <dgm:spPr/>
      <dgm:t>
        <a:bodyPr/>
        <a:lstStyle/>
        <a:p>
          <a:endParaRPr lang="zh-CN" altLang="en-US"/>
        </a:p>
      </dgm:t>
    </dgm:pt>
    <dgm:pt modelId="{2F2DB71C-0126-4152-B281-9D55FCEAC40D}" type="sibTrans" cxnId="{32F35ED8-36BF-40E6-86C9-B130F412B920}">
      <dgm:prSet/>
      <dgm:spPr/>
      <dgm:t>
        <a:bodyPr/>
        <a:lstStyle/>
        <a:p>
          <a:endParaRPr lang="zh-CN" altLang="en-US"/>
        </a:p>
      </dgm:t>
    </dgm:pt>
    <dgm:pt modelId="{ADC2425E-298B-402A-AD43-3DE2F6A6AB47}">
      <dgm:prSet phldrT="[文本]"/>
      <dgm:spPr/>
      <dgm:t>
        <a:bodyPr/>
        <a:lstStyle/>
        <a:p>
          <a:r>
            <a:rPr lang="zh-CN" altLang="en-US" dirty="0"/>
            <a:t>老年</a:t>
          </a:r>
        </a:p>
      </dgm:t>
    </dgm:pt>
    <dgm:pt modelId="{A15CC4A1-4199-4672-BD14-26135453351F}" type="parTrans" cxnId="{930CC8B1-476F-4702-B1B9-448E4566C5FF}">
      <dgm:prSet/>
      <dgm:spPr/>
      <dgm:t>
        <a:bodyPr/>
        <a:lstStyle/>
        <a:p>
          <a:endParaRPr lang="zh-CN" altLang="en-US"/>
        </a:p>
      </dgm:t>
    </dgm:pt>
    <dgm:pt modelId="{DEE1B163-2EA4-4E5E-847A-FC8864341F91}" type="sibTrans" cxnId="{930CC8B1-476F-4702-B1B9-448E4566C5FF}">
      <dgm:prSet/>
      <dgm:spPr/>
      <dgm:t>
        <a:bodyPr/>
        <a:lstStyle/>
        <a:p>
          <a:endParaRPr lang="zh-CN" altLang="en-US"/>
        </a:p>
      </dgm:t>
    </dgm:pt>
    <dgm:pt modelId="{17412F36-4727-4E1F-886C-4989F5774D0A}">
      <dgm:prSet phldrT="[文本]"/>
      <dgm:spPr/>
      <dgm:t>
        <a:bodyPr/>
        <a:lstStyle/>
        <a:p>
          <a:r>
            <a:rPr lang="zh-CN" altLang="en-US" dirty="0"/>
            <a:t>出售</a:t>
          </a:r>
        </a:p>
      </dgm:t>
    </dgm:pt>
    <dgm:pt modelId="{B5D867A9-20C8-4F2E-83A8-64C21899CCD3}" type="parTrans" cxnId="{598DEAA5-F5FC-4674-8837-79B0A7BE7C0A}">
      <dgm:prSet/>
      <dgm:spPr/>
      <dgm:t>
        <a:bodyPr/>
        <a:lstStyle/>
        <a:p>
          <a:endParaRPr lang="zh-CN" altLang="en-US"/>
        </a:p>
      </dgm:t>
    </dgm:pt>
    <dgm:pt modelId="{C8A742B5-D5DB-4C4F-8B91-83BA7B74B86E}" type="sibTrans" cxnId="{598DEAA5-F5FC-4674-8837-79B0A7BE7C0A}">
      <dgm:prSet/>
      <dgm:spPr/>
      <dgm:t>
        <a:bodyPr/>
        <a:lstStyle/>
        <a:p>
          <a:endParaRPr lang="zh-CN" altLang="en-US"/>
        </a:p>
      </dgm:t>
    </dgm:pt>
    <dgm:pt modelId="{5247F0BF-8640-47F0-972B-996702E2A4BD}">
      <dgm:prSet phldrT="[文本]"/>
      <dgm:spPr/>
      <dgm:t>
        <a:bodyPr/>
        <a:lstStyle/>
        <a:p>
          <a:r>
            <a:rPr lang="zh-CN" altLang="en-US" dirty="0"/>
            <a:t>熟练</a:t>
          </a:r>
        </a:p>
      </dgm:t>
    </dgm:pt>
    <dgm:pt modelId="{369DB434-3872-40BD-AA0B-F59304418D94}" type="parTrans" cxnId="{F3568ABC-F07C-42B6-817D-770D5F5FE992}">
      <dgm:prSet/>
      <dgm:spPr/>
      <dgm:t>
        <a:bodyPr/>
        <a:lstStyle/>
        <a:p>
          <a:endParaRPr lang="zh-CN" altLang="en-US"/>
        </a:p>
      </dgm:t>
    </dgm:pt>
    <dgm:pt modelId="{A4A97D91-6A0F-4F4B-BC8C-76B3F1466671}" type="sibTrans" cxnId="{F3568ABC-F07C-42B6-817D-770D5F5FE992}">
      <dgm:prSet/>
      <dgm:spPr/>
      <dgm:t>
        <a:bodyPr/>
        <a:lstStyle/>
        <a:p>
          <a:endParaRPr lang="zh-CN" altLang="en-US"/>
        </a:p>
      </dgm:t>
    </dgm:pt>
    <dgm:pt modelId="{55783CB6-8D3F-410F-8B9E-BFE56DAA51C0}" type="pres">
      <dgm:prSet presAssocID="{D780304E-C02C-461C-938A-E37B8320C8D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37C4C5E-24F5-4A1D-8ED2-0A40389E4FBC}" type="pres">
      <dgm:prSet presAssocID="{ACFFB301-31AF-419D-969C-0DB93C111C73}" presName="horFlow" presStyleCnt="0"/>
      <dgm:spPr/>
    </dgm:pt>
    <dgm:pt modelId="{797E0C1E-F251-46C7-AF46-23C136D46190}" type="pres">
      <dgm:prSet presAssocID="{ACFFB301-31AF-419D-969C-0DB93C111C73}" presName="bigChev" presStyleLbl="node1" presStyleIdx="0" presStyleCnt="3"/>
      <dgm:spPr/>
    </dgm:pt>
    <dgm:pt modelId="{C9B6E851-7CE5-4BED-B753-1AEF74B852AD}" type="pres">
      <dgm:prSet presAssocID="{C3500C77-896E-49BF-862C-1F0112D86BD8}" presName="parTrans" presStyleCnt="0"/>
      <dgm:spPr/>
    </dgm:pt>
    <dgm:pt modelId="{4C440C33-A005-475D-B80C-9599975E3E71}" type="pres">
      <dgm:prSet presAssocID="{99B58019-B4A4-4BA6-91DD-EBDDE27EA792}" presName="node" presStyleLbl="alignAccFollowNode1" presStyleIdx="0" presStyleCnt="6">
        <dgm:presLayoutVars>
          <dgm:bulletEnabled val="1"/>
        </dgm:presLayoutVars>
      </dgm:prSet>
      <dgm:spPr/>
    </dgm:pt>
    <dgm:pt modelId="{255FD37F-E49F-455A-BB99-B495D6FDC3A8}" type="pres">
      <dgm:prSet presAssocID="{10DFDF6E-7620-4189-B51F-99D63E54405A}" presName="sibTrans" presStyleCnt="0"/>
      <dgm:spPr/>
    </dgm:pt>
    <dgm:pt modelId="{DF99CA41-E7DD-458F-95D5-980E0D720F4E}" type="pres">
      <dgm:prSet presAssocID="{E66B8D1F-153F-4441-9FE4-7EB6D627CB66}" presName="node" presStyleLbl="alignAccFollowNode1" presStyleIdx="1" presStyleCnt="6">
        <dgm:presLayoutVars>
          <dgm:bulletEnabled val="1"/>
        </dgm:presLayoutVars>
      </dgm:prSet>
      <dgm:spPr/>
    </dgm:pt>
    <dgm:pt modelId="{78CF4F0E-A4FA-444C-A00C-BD9620ED3690}" type="pres">
      <dgm:prSet presAssocID="{ACFFB301-31AF-419D-969C-0DB93C111C73}" presName="vSp" presStyleCnt="0"/>
      <dgm:spPr/>
    </dgm:pt>
    <dgm:pt modelId="{689F84B6-EFEA-4C23-883F-E7134B137155}" type="pres">
      <dgm:prSet presAssocID="{EFE0B309-EDF3-43D3-9F45-E8EB8B508438}" presName="horFlow" presStyleCnt="0"/>
      <dgm:spPr/>
    </dgm:pt>
    <dgm:pt modelId="{10FE998F-77C6-4982-AB00-6253FB789C1C}" type="pres">
      <dgm:prSet presAssocID="{EFE0B309-EDF3-43D3-9F45-E8EB8B508438}" presName="bigChev" presStyleLbl="node1" presStyleIdx="1" presStyleCnt="3"/>
      <dgm:spPr/>
    </dgm:pt>
    <dgm:pt modelId="{55A7C742-7BD7-4409-8642-CF929BC47CDE}" type="pres">
      <dgm:prSet presAssocID="{E6E7B24C-5861-4C74-8F57-7D579BACD2C5}" presName="parTrans" presStyleCnt="0"/>
      <dgm:spPr/>
    </dgm:pt>
    <dgm:pt modelId="{39134ABC-0D70-46B5-9E6A-4843B94850BD}" type="pres">
      <dgm:prSet presAssocID="{B96104C6-D7A9-46ED-ADD2-1DF0505471D6}" presName="node" presStyleLbl="alignAccFollowNode1" presStyleIdx="2" presStyleCnt="6">
        <dgm:presLayoutVars>
          <dgm:bulletEnabled val="1"/>
        </dgm:presLayoutVars>
      </dgm:prSet>
      <dgm:spPr/>
    </dgm:pt>
    <dgm:pt modelId="{8742C8C0-10EB-4AF6-960B-AD899F439ACE}" type="pres">
      <dgm:prSet presAssocID="{48217467-8076-4A43-9D36-88A9AA70B21D}" presName="sibTrans" presStyleCnt="0"/>
      <dgm:spPr/>
    </dgm:pt>
    <dgm:pt modelId="{129957E4-B392-45C6-87E8-D6A641E738E5}" type="pres">
      <dgm:prSet presAssocID="{9C099F93-63B2-470B-A5C9-4FFEE61B41EF}" presName="node" presStyleLbl="alignAccFollowNode1" presStyleIdx="3" presStyleCnt="6">
        <dgm:presLayoutVars>
          <dgm:bulletEnabled val="1"/>
        </dgm:presLayoutVars>
      </dgm:prSet>
      <dgm:spPr/>
    </dgm:pt>
    <dgm:pt modelId="{77C6460B-674A-421C-B75D-6D7C37FF200B}" type="pres">
      <dgm:prSet presAssocID="{EFE0B309-EDF3-43D3-9F45-E8EB8B508438}" presName="vSp" presStyleCnt="0"/>
      <dgm:spPr/>
    </dgm:pt>
    <dgm:pt modelId="{99402F86-D8DB-4D4A-9645-267A894837B7}" type="pres">
      <dgm:prSet presAssocID="{ADC2425E-298B-402A-AD43-3DE2F6A6AB47}" presName="horFlow" presStyleCnt="0"/>
      <dgm:spPr/>
    </dgm:pt>
    <dgm:pt modelId="{C6E2BCD2-8560-46C3-BC31-C26DBDB5B1B6}" type="pres">
      <dgm:prSet presAssocID="{ADC2425E-298B-402A-AD43-3DE2F6A6AB47}" presName="bigChev" presStyleLbl="node1" presStyleIdx="2" presStyleCnt="3"/>
      <dgm:spPr/>
    </dgm:pt>
    <dgm:pt modelId="{C6AD410D-C7F6-42F4-AE03-9BE8A15C58A4}" type="pres">
      <dgm:prSet presAssocID="{B5D867A9-20C8-4F2E-83A8-64C21899CCD3}" presName="parTrans" presStyleCnt="0"/>
      <dgm:spPr/>
    </dgm:pt>
    <dgm:pt modelId="{9CEEB7B7-4F10-4249-8EC9-D12525EBD46F}" type="pres">
      <dgm:prSet presAssocID="{17412F36-4727-4E1F-886C-4989F5774D0A}" presName="node" presStyleLbl="alignAccFollowNode1" presStyleIdx="4" presStyleCnt="6">
        <dgm:presLayoutVars>
          <dgm:bulletEnabled val="1"/>
        </dgm:presLayoutVars>
      </dgm:prSet>
      <dgm:spPr/>
    </dgm:pt>
    <dgm:pt modelId="{E18208B5-EA36-49BC-8831-DD9DF7B85811}" type="pres">
      <dgm:prSet presAssocID="{C8A742B5-D5DB-4C4F-8B91-83BA7B74B86E}" presName="sibTrans" presStyleCnt="0"/>
      <dgm:spPr/>
    </dgm:pt>
    <dgm:pt modelId="{576BFF25-4AC7-40E1-9B34-0E5C5654C6D7}" type="pres">
      <dgm:prSet presAssocID="{5247F0BF-8640-47F0-972B-996702E2A4BD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653EE712-83BD-4979-92A1-211E85AE9C6B}" srcId="{ACFFB301-31AF-419D-969C-0DB93C111C73}" destId="{E66B8D1F-153F-4441-9FE4-7EB6D627CB66}" srcOrd="1" destOrd="0" parTransId="{9EF041C8-A2A9-4E6C-83DD-B90F92DA151A}" sibTransId="{F8DDADBA-0FB8-4721-A481-ABEA14EC3738}"/>
    <dgm:cxn modelId="{A6333416-0644-4829-B64C-9041A2BC6CEF}" type="presOf" srcId="{B96104C6-D7A9-46ED-ADD2-1DF0505471D6}" destId="{39134ABC-0D70-46B5-9E6A-4843B94850BD}" srcOrd="0" destOrd="0" presId="urn:microsoft.com/office/officeart/2005/8/layout/lProcess3"/>
    <dgm:cxn modelId="{FF97281B-8003-4E7C-A22F-59AC40FF97B1}" type="presOf" srcId="{17412F36-4727-4E1F-886C-4989F5774D0A}" destId="{9CEEB7B7-4F10-4249-8EC9-D12525EBD46F}" srcOrd="0" destOrd="0" presId="urn:microsoft.com/office/officeart/2005/8/layout/lProcess3"/>
    <dgm:cxn modelId="{60BB9023-2ADD-4F05-A9A5-E1C74E211331}" type="presOf" srcId="{D780304E-C02C-461C-938A-E37B8320C8DF}" destId="{55783CB6-8D3F-410F-8B9E-BFE56DAA51C0}" srcOrd="0" destOrd="0" presId="urn:microsoft.com/office/officeart/2005/8/layout/lProcess3"/>
    <dgm:cxn modelId="{7EC2C92A-945D-4411-ABE7-3045400CA775}" type="presOf" srcId="{E66B8D1F-153F-4441-9FE4-7EB6D627CB66}" destId="{DF99CA41-E7DD-458F-95D5-980E0D720F4E}" srcOrd="0" destOrd="0" presId="urn:microsoft.com/office/officeart/2005/8/layout/lProcess3"/>
    <dgm:cxn modelId="{D91E1139-2645-4059-9C80-07A547D32B66}" srcId="{D780304E-C02C-461C-938A-E37B8320C8DF}" destId="{EFE0B309-EDF3-43D3-9F45-E8EB8B508438}" srcOrd="1" destOrd="0" parTransId="{56000CE2-B93F-4AA6-8455-111F53BD42D9}" sibTransId="{5A70CF29-3C54-453E-A065-AE9F23CA679A}"/>
    <dgm:cxn modelId="{A5C0013A-1351-4860-881C-D7BF8A4BC1E2}" type="presOf" srcId="{5247F0BF-8640-47F0-972B-996702E2A4BD}" destId="{576BFF25-4AC7-40E1-9B34-0E5C5654C6D7}" srcOrd="0" destOrd="0" presId="urn:microsoft.com/office/officeart/2005/8/layout/lProcess3"/>
    <dgm:cxn modelId="{3844475D-848A-413B-BEF7-F28B6AD3EEBE}" type="presOf" srcId="{ADC2425E-298B-402A-AD43-3DE2F6A6AB47}" destId="{C6E2BCD2-8560-46C3-BC31-C26DBDB5B1B6}" srcOrd="0" destOrd="0" presId="urn:microsoft.com/office/officeart/2005/8/layout/lProcess3"/>
    <dgm:cxn modelId="{13079642-7636-4040-9348-4199EDA563B6}" srcId="{EFE0B309-EDF3-43D3-9F45-E8EB8B508438}" destId="{B96104C6-D7A9-46ED-ADD2-1DF0505471D6}" srcOrd="0" destOrd="0" parTransId="{E6E7B24C-5861-4C74-8F57-7D579BACD2C5}" sibTransId="{48217467-8076-4A43-9D36-88A9AA70B21D}"/>
    <dgm:cxn modelId="{72FEBC58-861D-41DC-B35A-ACBF6F19F84A}" type="presOf" srcId="{ACFFB301-31AF-419D-969C-0DB93C111C73}" destId="{797E0C1E-F251-46C7-AF46-23C136D46190}" srcOrd="0" destOrd="0" presId="urn:microsoft.com/office/officeart/2005/8/layout/lProcess3"/>
    <dgm:cxn modelId="{C6EA0679-4821-4BBA-8716-3AF484BF0880}" type="presOf" srcId="{99B58019-B4A4-4BA6-91DD-EBDDE27EA792}" destId="{4C440C33-A005-475D-B80C-9599975E3E71}" srcOrd="0" destOrd="0" presId="urn:microsoft.com/office/officeart/2005/8/layout/lProcess3"/>
    <dgm:cxn modelId="{7B29D796-E107-42E8-B335-11D51C45FB05}" type="presOf" srcId="{EFE0B309-EDF3-43D3-9F45-E8EB8B508438}" destId="{10FE998F-77C6-4982-AB00-6253FB789C1C}" srcOrd="0" destOrd="0" presId="urn:microsoft.com/office/officeart/2005/8/layout/lProcess3"/>
    <dgm:cxn modelId="{598DEAA5-F5FC-4674-8837-79B0A7BE7C0A}" srcId="{ADC2425E-298B-402A-AD43-3DE2F6A6AB47}" destId="{17412F36-4727-4E1F-886C-4989F5774D0A}" srcOrd="0" destOrd="0" parTransId="{B5D867A9-20C8-4F2E-83A8-64C21899CCD3}" sibTransId="{C8A742B5-D5DB-4C4F-8B91-83BA7B74B86E}"/>
    <dgm:cxn modelId="{930CC8B1-476F-4702-B1B9-448E4566C5FF}" srcId="{D780304E-C02C-461C-938A-E37B8320C8DF}" destId="{ADC2425E-298B-402A-AD43-3DE2F6A6AB47}" srcOrd="2" destOrd="0" parTransId="{A15CC4A1-4199-4672-BD14-26135453351F}" sibTransId="{DEE1B163-2EA4-4E5E-847A-FC8864341F91}"/>
    <dgm:cxn modelId="{F3568ABC-F07C-42B6-817D-770D5F5FE992}" srcId="{ADC2425E-298B-402A-AD43-3DE2F6A6AB47}" destId="{5247F0BF-8640-47F0-972B-996702E2A4BD}" srcOrd="1" destOrd="0" parTransId="{369DB434-3872-40BD-AA0B-F59304418D94}" sibTransId="{A4A97D91-6A0F-4F4B-BC8C-76B3F1466671}"/>
    <dgm:cxn modelId="{E81903D7-61EE-4F60-A324-B40CCADDB358}" type="presOf" srcId="{9C099F93-63B2-470B-A5C9-4FFEE61B41EF}" destId="{129957E4-B392-45C6-87E8-D6A641E738E5}" srcOrd="0" destOrd="0" presId="urn:microsoft.com/office/officeart/2005/8/layout/lProcess3"/>
    <dgm:cxn modelId="{32F35ED8-36BF-40E6-86C9-B130F412B920}" srcId="{EFE0B309-EDF3-43D3-9F45-E8EB8B508438}" destId="{9C099F93-63B2-470B-A5C9-4FFEE61B41EF}" srcOrd="1" destOrd="0" parTransId="{887BD2CD-9AFB-4EF6-AA8C-5C7029CE3989}" sibTransId="{2F2DB71C-0126-4152-B281-9D55FCEAC40D}"/>
    <dgm:cxn modelId="{D7E2D9D8-3981-4FB2-843F-B03F0A011D45}" srcId="{D780304E-C02C-461C-938A-E37B8320C8DF}" destId="{ACFFB301-31AF-419D-969C-0DB93C111C73}" srcOrd="0" destOrd="0" parTransId="{8104F118-98A3-41A4-B4EE-ACBF248F27BE}" sibTransId="{E0353AF5-03AD-4EC9-9075-7E11431CCBC3}"/>
    <dgm:cxn modelId="{5BD6B0F4-8122-4799-B544-DF6B381F3F7F}" srcId="{ACFFB301-31AF-419D-969C-0DB93C111C73}" destId="{99B58019-B4A4-4BA6-91DD-EBDDE27EA792}" srcOrd="0" destOrd="0" parTransId="{C3500C77-896E-49BF-862C-1F0112D86BD8}" sibTransId="{10DFDF6E-7620-4189-B51F-99D63E54405A}"/>
    <dgm:cxn modelId="{AF07D3DA-1574-4699-80A9-75743D6A566D}" type="presParOf" srcId="{55783CB6-8D3F-410F-8B9E-BFE56DAA51C0}" destId="{F37C4C5E-24F5-4A1D-8ED2-0A40389E4FBC}" srcOrd="0" destOrd="0" presId="urn:microsoft.com/office/officeart/2005/8/layout/lProcess3"/>
    <dgm:cxn modelId="{377B25BB-98E1-4509-8CD5-2C863FA913B6}" type="presParOf" srcId="{F37C4C5E-24F5-4A1D-8ED2-0A40389E4FBC}" destId="{797E0C1E-F251-46C7-AF46-23C136D46190}" srcOrd="0" destOrd="0" presId="urn:microsoft.com/office/officeart/2005/8/layout/lProcess3"/>
    <dgm:cxn modelId="{3D6068CA-428D-4136-837F-4196EA026206}" type="presParOf" srcId="{F37C4C5E-24F5-4A1D-8ED2-0A40389E4FBC}" destId="{C9B6E851-7CE5-4BED-B753-1AEF74B852AD}" srcOrd="1" destOrd="0" presId="urn:microsoft.com/office/officeart/2005/8/layout/lProcess3"/>
    <dgm:cxn modelId="{5FF0490D-ADE9-4A76-96D5-0984C6712B1B}" type="presParOf" srcId="{F37C4C5E-24F5-4A1D-8ED2-0A40389E4FBC}" destId="{4C440C33-A005-475D-B80C-9599975E3E71}" srcOrd="2" destOrd="0" presId="urn:microsoft.com/office/officeart/2005/8/layout/lProcess3"/>
    <dgm:cxn modelId="{ECC4980F-8DF7-4F37-9C7C-316F89303500}" type="presParOf" srcId="{F37C4C5E-24F5-4A1D-8ED2-0A40389E4FBC}" destId="{255FD37F-E49F-455A-BB99-B495D6FDC3A8}" srcOrd="3" destOrd="0" presId="urn:microsoft.com/office/officeart/2005/8/layout/lProcess3"/>
    <dgm:cxn modelId="{64B5520B-17E9-4595-90FF-266DD61BE874}" type="presParOf" srcId="{F37C4C5E-24F5-4A1D-8ED2-0A40389E4FBC}" destId="{DF99CA41-E7DD-458F-95D5-980E0D720F4E}" srcOrd="4" destOrd="0" presId="urn:microsoft.com/office/officeart/2005/8/layout/lProcess3"/>
    <dgm:cxn modelId="{0D3F1869-22B2-49BE-A4E4-9DF6569DBBB6}" type="presParOf" srcId="{55783CB6-8D3F-410F-8B9E-BFE56DAA51C0}" destId="{78CF4F0E-A4FA-444C-A00C-BD9620ED3690}" srcOrd="1" destOrd="0" presId="urn:microsoft.com/office/officeart/2005/8/layout/lProcess3"/>
    <dgm:cxn modelId="{4029D036-9F88-4280-B972-C6F578E4F270}" type="presParOf" srcId="{55783CB6-8D3F-410F-8B9E-BFE56DAA51C0}" destId="{689F84B6-EFEA-4C23-883F-E7134B137155}" srcOrd="2" destOrd="0" presId="urn:microsoft.com/office/officeart/2005/8/layout/lProcess3"/>
    <dgm:cxn modelId="{E1C16183-202B-41E4-98A4-9D3544F6ECCA}" type="presParOf" srcId="{689F84B6-EFEA-4C23-883F-E7134B137155}" destId="{10FE998F-77C6-4982-AB00-6253FB789C1C}" srcOrd="0" destOrd="0" presId="urn:microsoft.com/office/officeart/2005/8/layout/lProcess3"/>
    <dgm:cxn modelId="{B776AB28-37E1-4863-B09A-141A8F60BE90}" type="presParOf" srcId="{689F84B6-EFEA-4C23-883F-E7134B137155}" destId="{55A7C742-7BD7-4409-8642-CF929BC47CDE}" srcOrd="1" destOrd="0" presId="urn:microsoft.com/office/officeart/2005/8/layout/lProcess3"/>
    <dgm:cxn modelId="{DAA03A08-10DE-42A1-869C-26755965A489}" type="presParOf" srcId="{689F84B6-EFEA-4C23-883F-E7134B137155}" destId="{39134ABC-0D70-46B5-9E6A-4843B94850BD}" srcOrd="2" destOrd="0" presId="urn:microsoft.com/office/officeart/2005/8/layout/lProcess3"/>
    <dgm:cxn modelId="{1A329B3D-FA7A-4838-A010-F5A11C8542DC}" type="presParOf" srcId="{689F84B6-EFEA-4C23-883F-E7134B137155}" destId="{8742C8C0-10EB-4AF6-960B-AD899F439ACE}" srcOrd="3" destOrd="0" presId="urn:microsoft.com/office/officeart/2005/8/layout/lProcess3"/>
    <dgm:cxn modelId="{43507792-6B35-4596-8DF1-DEE94B9CDCA5}" type="presParOf" srcId="{689F84B6-EFEA-4C23-883F-E7134B137155}" destId="{129957E4-B392-45C6-87E8-D6A641E738E5}" srcOrd="4" destOrd="0" presId="urn:microsoft.com/office/officeart/2005/8/layout/lProcess3"/>
    <dgm:cxn modelId="{1018B9BD-92B2-4C61-85FC-BF65EAFB51DF}" type="presParOf" srcId="{55783CB6-8D3F-410F-8B9E-BFE56DAA51C0}" destId="{77C6460B-674A-421C-B75D-6D7C37FF200B}" srcOrd="3" destOrd="0" presId="urn:microsoft.com/office/officeart/2005/8/layout/lProcess3"/>
    <dgm:cxn modelId="{A09DD4CD-8F0F-4531-9EA3-3C3CEA550233}" type="presParOf" srcId="{55783CB6-8D3F-410F-8B9E-BFE56DAA51C0}" destId="{99402F86-D8DB-4D4A-9645-267A894837B7}" srcOrd="4" destOrd="0" presId="urn:microsoft.com/office/officeart/2005/8/layout/lProcess3"/>
    <dgm:cxn modelId="{DD1C06A2-A8E2-4482-A7C3-24D270917635}" type="presParOf" srcId="{99402F86-D8DB-4D4A-9645-267A894837B7}" destId="{C6E2BCD2-8560-46C3-BC31-C26DBDB5B1B6}" srcOrd="0" destOrd="0" presId="urn:microsoft.com/office/officeart/2005/8/layout/lProcess3"/>
    <dgm:cxn modelId="{CDFB77C4-B15B-4722-ADCC-7DC22F2B9BDF}" type="presParOf" srcId="{99402F86-D8DB-4D4A-9645-267A894837B7}" destId="{C6AD410D-C7F6-42F4-AE03-9BE8A15C58A4}" srcOrd="1" destOrd="0" presId="urn:microsoft.com/office/officeart/2005/8/layout/lProcess3"/>
    <dgm:cxn modelId="{885C6FB9-2511-48B4-B69E-974CCE0FA9F3}" type="presParOf" srcId="{99402F86-D8DB-4D4A-9645-267A894837B7}" destId="{9CEEB7B7-4F10-4249-8EC9-D12525EBD46F}" srcOrd="2" destOrd="0" presId="urn:microsoft.com/office/officeart/2005/8/layout/lProcess3"/>
    <dgm:cxn modelId="{63BF35C1-2C50-448A-B529-00D044F6D0ED}" type="presParOf" srcId="{99402F86-D8DB-4D4A-9645-267A894837B7}" destId="{E18208B5-EA36-49BC-8831-DD9DF7B85811}" srcOrd="3" destOrd="0" presId="urn:microsoft.com/office/officeart/2005/8/layout/lProcess3"/>
    <dgm:cxn modelId="{871C0180-17FF-4A10-955C-BBF8CDD11964}" type="presParOf" srcId="{99402F86-D8DB-4D4A-9645-267A894837B7}" destId="{576BFF25-4AC7-40E1-9B34-0E5C5654C6D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CCBCFE-6205-438A-AD6B-711167DD79B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E9EC5B-1252-4784-9021-9A4E7F62C7E7}">
      <dgm:prSet phldrT="[文本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/>
            <a:t>专精牧场</a:t>
          </a:r>
        </a:p>
      </dgm:t>
    </dgm:pt>
    <dgm:pt modelId="{776E25D0-0A20-46EB-8701-2CF54B811239}" type="parTrans" cxnId="{AD750227-0FBA-4482-B0DF-38CF86A0DB3F}">
      <dgm:prSet/>
      <dgm:spPr/>
      <dgm:t>
        <a:bodyPr/>
        <a:lstStyle/>
        <a:p>
          <a:endParaRPr lang="zh-CN" altLang="en-US"/>
        </a:p>
      </dgm:t>
    </dgm:pt>
    <dgm:pt modelId="{1EF76423-28D6-40FE-955C-58A3EBBA8FB8}" type="sibTrans" cxnId="{AD750227-0FBA-4482-B0DF-38CF86A0DB3F}">
      <dgm:prSet/>
      <dgm:spPr/>
      <dgm:t>
        <a:bodyPr/>
        <a:lstStyle/>
        <a:p>
          <a:endParaRPr lang="zh-CN" altLang="en-US"/>
        </a:p>
      </dgm:t>
    </dgm:pt>
    <dgm:pt modelId="{10950312-5D1F-48C0-9A02-3D496DD0428C}">
      <dgm:prSet phldrT="[文本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/>
            <a:t>走兽乐园</a:t>
          </a:r>
        </a:p>
      </dgm:t>
    </dgm:pt>
    <dgm:pt modelId="{56A15D21-E99A-41B2-84E7-58C3F28E7A6E}" type="parTrans" cxnId="{1D18EB92-E2E0-46E1-ACC3-DD085CBCF92F}">
      <dgm:prSet/>
      <dgm:spPr/>
      <dgm:t>
        <a:bodyPr/>
        <a:lstStyle/>
        <a:p>
          <a:endParaRPr lang="zh-CN" altLang="en-US"/>
        </a:p>
      </dgm:t>
    </dgm:pt>
    <dgm:pt modelId="{4272592B-78A4-45C6-8371-4C7427C5FBCA}" type="sibTrans" cxnId="{1D18EB92-E2E0-46E1-ACC3-DD085CBCF92F}">
      <dgm:prSet/>
      <dgm:spPr/>
      <dgm:t>
        <a:bodyPr/>
        <a:lstStyle/>
        <a:p>
          <a:endParaRPr lang="zh-CN" altLang="en-US"/>
        </a:p>
      </dgm:t>
    </dgm:pt>
    <dgm:pt modelId="{C89B4CD3-4DDA-46E4-8E30-0C25CD12AFF0}">
      <dgm:prSet phldrT="[文本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/>
            <a:t>爬虫天地</a:t>
          </a:r>
        </a:p>
      </dgm:t>
    </dgm:pt>
    <dgm:pt modelId="{054D4E5C-75B4-4856-AD25-2B9791118451}" type="parTrans" cxnId="{733B3CB5-5563-4BD2-ADA6-335450EE3B0D}">
      <dgm:prSet/>
      <dgm:spPr/>
      <dgm:t>
        <a:bodyPr/>
        <a:lstStyle/>
        <a:p>
          <a:endParaRPr lang="zh-CN" altLang="en-US"/>
        </a:p>
      </dgm:t>
    </dgm:pt>
    <dgm:pt modelId="{92652D12-E30B-4200-9F47-2030E1A978D3}" type="sibTrans" cxnId="{733B3CB5-5563-4BD2-ADA6-335450EE3B0D}">
      <dgm:prSet/>
      <dgm:spPr/>
      <dgm:t>
        <a:bodyPr/>
        <a:lstStyle/>
        <a:p>
          <a:endParaRPr lang="zh-CN" altLang="en-US"/>
        </a:p>
      </dgm:t>
    </dgm:pt>
    <dgm:pt modelId="{FA2A69E0-49D5-4CAE-A891-4C5A21149EEE}">
      <dgm:prSet phldrT="[文本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/>
            <a:t>禽鸟天堂</a:t>
          </a:r>
        </a:p>
      </dgm:t>
    </dgm:pt>
    <dgm:pt modelId="{4FF7FF4E-4C4A-4733-8B3A-6EF13C74C107}" type="parTrans" cxnId="{CF018645-C03F-4DA7-ACFF-0EAD5A8AFB4D}">
      <dgm:prSet/>
      <dgm:spPr/>
      <dgm:t>
        <a:bodyPr/>
        <a:lstStyle/>
        <a:p>
          <a:endParaRPr lang="zh-CN" altLang="en-US"/>
        </a:p>
      </dgm:t>
    </dgm:pt>
    <dgm:pt modelId="{750B5B1D-9E6D-41E4-9E90-C618A177F50D}" type="sibTrans" cxnId="{CF018645-C03F-4DA7-ACFF-0EAD5A8AFB4D}">
      <dgm:prSet/>
      <dgm:spPr/>
      <dgm:t>
        <a:bodyPr/>
        <a:lstStyle/>
        <a:p>
          <a:endParaRPr lang="zh-CN" altLang="en-US"/>
        </a:p>
      </dgm:t>
    </dgm:pt>
    <dgm:pt modelId="{DE59BB3A-A870-47D3-B51E-A15099AF110F}">
      <dgm:prSet phldrT="[文本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/>
            <a:t>珍兽世界</a:t>
          </a:r>
        </a:p>
      </dgm:t>
    </dgm:pt>
    <dgm:pt modelId="{8EC4D4DF-5842-4A85-8CEB-9FA974F57173}" type="parTrans" cxnId="{7E051E33-1D12-43C2-AF34-29B5C033CFED}">
      <dgm:prSet/>
      <dgm:spPr/>
      <dgm:t>
        <a:bodyPr/>
        <a:lstStyle/>
        <a:p>
          <a:endParaRPr lang="zh-CN" altLang="en-US"/>
        </a:p>
      </dgm:t>
    </dgm:pt>
    <dgm:pt modelId="{B054C7EB-7E88-412B-9B5E-4B040652F7A7}" type="sibTrans" cxnId="{7E051E33-1D12-43C2-AF34-29B5C033CFED}">
      <dgm:prSet/>
      <dgm:spPr/>
      <dgm:t>
        <a:bodyPr/>
        <a:lstStyle/>
        <a:p>
          <a:endParaRPr lang="zh-CN" altLang="en-US"/>
        </a:p>
      </dgm:t>
    </dgm:pt>
    <dgm:pt modelId="{0F5A73C8-E1AB-4B6A-8A3C-DFE440CF796A}" type="pres">
      <dgm:prSet presAssocID="{6FCCBCFE-6205-438A-AD6B-711167DD79B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997DC4-88F3-4AF1-9A21-E03C4284F134}" type="pres">
      <dgm:prSet presAssocID="{6FCCBCFE-6205-438A-AD6B-711167DD79BC}" presName="matrix" presStyleCnt="0"/>
      <dgm:spPr/>
    </dgm:pt>
    <dgm:pt modelId="{B6248EA7-163E-4AE6-AF8B-2308224683DB}" type="pres">
      <dgm:prSet presAssocID="{6FCCBCFE-6205-438A-AD6B-711167DD79BC}" presName="tile1" presStyleLbl="node1" presStyleIdx="0" presStyleCnt="4"/>
      <dgm:spPr/>
    </dgm:pt>
    <dgm:pt modelId="{1ED20D06-12A8-4DB9-BF9C-78C5A3A8FF73}" type="pres">
      <dgm:prSet presAssocID="{6FCCBCFE-6205-438A-AD6B-711167DD79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339594F-9421-4AFD-80DF-D67B2B2E1438}" type="pres">
      <dgm:prSet presAssocID="{6FCCBCFE-6205-438A-AD6B-711167DD79BC}" presName="tile2" presStyleLbl="node1" presStyleIdx="1" presStyleCnt="4"/>
      <dgm:spPr/>
    </dgm:pt>
    <dgm:pt modelId="{E032815B-C89C-4B7B-B6B4-B14F88D492D3}" type="pres">
      <dgm:prSet presAssocID="{6FCCBCFE-6205-438A-AD6B-711167DD79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6BB774E-0128-402A-A475-C360FDD78608}" type="pres">
      <dgm:prSet presAssocID="{6FCCBCFE-6205-438A-AD6B-711167DD79BC}" presName="tile3" presStyleLbl="node1" presStyleIdx="2" presStyleCnt="4"/>
      <dgm:spPr/>
    </dgm:pt>
    <dgm:pt modelId="{A95280B8-A9F1-4970-B638-06E6B96BF2C1}" type="pres">
      <dgm:prSet presAssocID="{6FCCBCFE-6205-438A-AD6B-711167DD79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2082B3-CA81-46D4-A17A-230D3074400C}" type="pres">
      <dgm:prSet presAssocID="{6FCCBCFE-6205-438A-AD6B-711167DD79BC}" presName="tile4" presStyleLbl="node1" presStyleIdx="3" presStyleCnt="4"/>
      <dgm:spPr/>
    </dgm:pt>
    <dgm:pt modelId="{18FD3D16-09AD-455C-84D9-E88FB22D5D6E}" type="pres">
      <dgm:prSet presAssocID="{6FCCBCFE-6205-438A-AD6B-711167DD79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B6C652A-5280-4534-8DF0-A951957E2D92}" type="pres">
      <dgm:prSet presAssocID="{6FCCBCFE-6205-438A-AD6B-711167DD79B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D750227-0FBA-4482-B0DF-38CF86A0DB3F}" srcId="{6FCCBCFE-6205-438A-AD6B-711167DD79BC}" destId="{FEE9EC5B-1252-4784-9021-9A4E7F62C7E7}" srcOrd="0" destOrd="0" parTransId="{776E25D0-0A20-46EB-8701-2CF54B811239}" sibTransId="{1EF76423-28D6-40FE-955C-58A3EBBA8FB8}"/>
    <dgm:cxn modelId="{7E051E33-1D12-43C2-AF34-29B5C033CFED}" srcId="{FEE9EC5B-1252-4784-9021-9A4E7F62C7E7}" destId="{DE59BB3A-A870-47D3-B51E-A15099AF110F}" srcOrd="3" destOrd="0" parTransId="{8EC4D4DF-5842-4A85-8CEB-9FA974F57173}" sibTransId="{B054C7EB-7E88-412B-9B5E-4B040652F7A7}"/>
    <dgm:cxn modelId="{1A16E033-B2F3-4C3A-9A83-0D12A1C5CBD2}" type="presOf" srcId="{FA2A69E0-49D5-4CAE-A891-4C5A21149EEE}" destId="{A95280B8-A9F1-4970-B638-06E6B96BF2C1}" srcOrd="1" destOrd="0" presId="urn:microsoft.com/office/officeart/2005/8/layout/matrix1"/>
    <dgm:cxn modelId="{CF018645-C03F-4DA7-ACFF-0EAD5A8AFB4D}" srcId="{FEE9EC5B-1252-4784-9021-9A4E7F62C7E7}" destId="{FA2A69E0-49D5-4CAE-A891-4C5A21149EEE}" srcOrd="2" destOrd="0" parTransId="{4FF7FF4E-4C4A-4733-8B3A-6EF13C74C107}" sibTransId="{750B5B1D-9E6D-41E4-9E90-C618A177F50D}"/>
    <dgm:cxn modelId="{086BB147-AFC4-4535-9F02-0047D940188A}" type="presOf" srcId="{DE59BB3A-A870-47D3-B51E-A15099AF110F}" destId="{B12082B3-CA81-46D4-A17A-230D3074400C}" srcOrd="0" destOrd="0" presId="urn:microsoft.com/office/officeart/2005/8/layout/matrix1"/>
    <dgm:cxn modelId="{3857DD49-6555-4410-B97F-6834124E2B57}" type="presOf" srcId="{10950312-5D1F-48C0-9A02-3D496DD0428C}" destId="{1ED20D06-12A8-4DB9-BF9C-78C5A3A8FF73}" srcOrd="1" destOrd="0" presId="urn:microsoft.com/office/officeart/2005/8/layout/matrix1"/>
    <dgm:cxn modelId="{2026DA6E-958B-47A5-9A05-4A1983F8E7B6}" type="presOf" srcId="{6FCCBCFE-6205-438A-AD6B-711167DD79BC}" destId="{0F5A73C8-E1AB-4B6A-8A3C-DFE440CF796A}" srcOrd="0" destOrd="0" presId="urn:microsoft.com/office/officeart/2005/8/layout/matrix1"/>
    <dgm:cxn modelId="{B6BB2551-D8E2-40BE-A6DF-AD6C55BC12A7}" type="presOf" srcId="{10950312-5D1F-48C0-9A02-3D496DD0428C}" destId="{B6248EA7-163E-4AE6-AF8B-2308224683DB}" srcOrd="0" destOrd="0" presId="urn:microsoft.com/office/officeart/2005/8/layout/matrix1"/>
    <dgm:cxn modelId="{99446775-1F64-4778-A7A9-BDA7D1C94B42}" type="presOf" srcId="{FA2A69E0-49D5-4CAE-A891-4C5A21149EEE}" destId="{F6BB774E-0128-402A-A475-C360FDD78608}" srcOrd="0" destOrd="0" presId="urn:microsoft.com/office/officeart/2005/8/layout/matrix1"/>
    <dgm:cxn modelId="{08E98C7E-F1A6-4B41-A11F-A11DA352F738}" type="presOf" srcId="{DE59BB3A-A870-47D3-B51E-A15099AF110F}" destId="{18FD3D16-09AD-455C-84D9-E88FB22D5D6E}" srcOrd="1" destOrd="0" presId="urn:microsoft.com/office/officeart/2005/8/layout/matrix1"/>
    <dgm:cxn modelId="{4882218E-C26C-42C2-B1BA-88D30D86822D}" type="presOf" srcId="{C89B4CD3-4DDA-46E4-8E30-0C25CD12AFF0}" destId="{B339594F-9421-4AFD-80DF-D67B2B2E1438}" srcOrd="0" destOrd="0" presId="urn:microsoft.com/office/officeart/2005/8/layout/matrix1"/>
    <dgm:cxn modelId="{1D18EB92-E2E0-46E1-ACC3-DD085CBCF92F}" srcId="{FEE9EC5B-1252-4784-9021-9A4E7F62C7E7}" destId="{10950312-5D1F-48C0-9A02-3D496DD0428C}" srcOrd="0" destOrd="0" parTransId="{56A15D21-E99A-41B2-84E7-58C3F28E7A6E}" sibTransId="{4272592B-78A4-45C6-8371-4C7427C5FBCA}"/>
    <dgm:cxn modelId="{91F2D996-2DB8-49DF-AFA1-E137B18C5522}" type="presOf" srcId="{FEE9EC5B-1252-4784-9021-9A4E7F62C7E7}" destId="{1B6C652A-5280-4534-8DF0-A951957E2D92}" srcOrd="0" destOrd="0" presId="urn:microsoft.com/office/officeart/2005/8/layout/matrix1"/>
    <dgm:cxn modelId="{733B3CB5-5563-4BD2-ADA6-335450EE3B0D}" srcId="{FEE9EC5B-1252-4784-9021-9A4E7F62C7E7}" destId="{C89B4CD3-4DDA-46E4-8E30-0C25CD12AFF0}" srcOrd="1" destOrd="0" parTransId="{054D4E5C-75B4-4856-AD25-2B9791118451}" sibTransId="{92652D12-E30B-4200-9F47-2030E1A978D3}"/>
    <dgm:cxn modelId="{52126ECF-1A50-435A-995D-C555B108E50F}" type="presOf" srcId="{C89B4CD3-4DDA-46E4-8E30-0C25CD12AFF0}" destId="{E032815B-C89C-4B7B-B6B4-B14F88D492D3}" srcOrd="1" destOrd="0" presId="urn:microsoft.com/office/officeart/2005/8/layout/matrix1"/>
    <dgm:cxn modelId="{88BEE05F-3612-4DA4-99C5-685646E4A6B2}" type="presParOf" srcId="{0F5A73C8-E1AB-4B6A-8A3C-DFE440CF796A}" destId="{D7997DC4-88F3-4AF1-9A21-E03C4284F134}" srcOrd="0" destOrd="0" presId="urn:microsoft.com/office/officeart/2005/8/layout/matrix1"/>
    <dgm:cxn modelId="{064A453E-B2EE-414C-8AA8-2D058D021DE0}" type="presParOf" srcId="{D7997DC4-88F3-4AF1-9A21-E03C4284F134}" destId="{B6248EA7-163E-4AE6-AF8B-2308224683DB}" srcOrd="0" destOrd="0" presId="urn:microsoft.com/office/officeart/2005/8/layout/matrix1"/>
    <dgm:cxn modelId="{2816871F-FAB5-4202-8CF8-CFC3834825FE}" type="presParOf" srcId="{D7997DC4-88F3-4AF1-9A21-E03C4284F134}" destId="{1ED20D06-12A8-4DB9-BF9C-78C5A3A8FF73}" srcOrd="1" destOrd="0" presId="urn:microsoft.com/office/officeart/2005/8/layout/matrix1"/>
    <dgm:cxn modelId="{95431335-A738-4B61-AE84-F6C7CD45EBE2}" type="presParOf" srcId="{D7997DC4-88F3-4AF1-9A21-E03C4284F134}" destId="{B339594F-9421-4AFD-80DF-D67B2B2E1438}" srcOrd="2" destOrd="0" presId="urn:microsoft.com/office/officeart/2005/8/layout/matrix1"/>
    <dgm:cxn modelId="{6247CFE3-57AB-41A4-B754-CE4D75DB5BBF}" type="presParOf" srcId="{D7997DC4-88F3-4AF1-9A21-E03C4284F134}" destId="{E032815B-C89C-4B7B-B6B4-B14F88D492D3}" srcOrd="3" destOrd="0" presId="urn:microsoft.com/office/officeart/2005/8/layout/matrix1"/>
    <dgm:cxn modelId="{9C0CF14A-EF80-48DB-80A1-BC766CA111DD}" type="presParOf" srcId="{D7997DC4-88F3-4AF1-9A21-E03C4284F134}" destId="{F6BB774E-0128-402A-A475-C360FDD78608}" srcOrd="4" destOrd="0" presId="urn:microsoft.com/office/officeart/2005/8/layout/matrix1"/>
    <dgm:cxn modelId="{D526DAE1-5E08-4D6A-AEE8-3DA167EEED85}" type="presParOf" srcId="{D7997DC4-88F3-4AF1-9A21-E03C4284F134}" destId="{A95280B8-A9F1-4970-B638-06E6B96BF2C1}" srcOrd="5" destOrd="0" presId="urn:microsoft.com/office/officeart/2005/8/layout/matrix1"/>
    <dgm:cxn modelId="{18170092-DA66-476D-AAE0-E322C6BABFE1}" type="presParOf" srcId="{D7997DC4-88F3-4AF1-9A21-E03C4284F134}" destId="{B12082B3-CA81-46D4-A17A-230D3074400C}" srcOrd="6" destOrd="0" presId="urn:microsoft.com/office/officeart/2005/8/layout/matrix1"/>
    <dgm:cxn modelId="{74C365B6-2509-4527-BDD3-1AAC472F83B6}" type="presParOf" srcId="{D7997DC4-88F3-4AF1-9A21-E03C4284F134}" destId="{18FD3D16-09AD-455C-84D9-E88FB22D5D6E}" srcOrd="7" destOrd="0" presId="urn:microsoft.com/office/officeart/2005/8/layout/matrix1"/>
    <dgm:cxn modelId="{FEDC8E9D-D3C3-4B65-B41F-7BED9E86C3A3}" type="presParOf" srcId="{0F5A73C8-E1AB-4B6A-8A3C-DFE440CF796A}" destId="{1B6C652A-5280-4534-8DF0-A951957E2D9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6B1398-188E-4EE4-B96F-B2B99F171A8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FD93EF-AA8F-4F6C-AF87-BAC71939E3EC}">
      <dgm:prSet phldrT="[文本]"/>
      <dgm:spPr/>
      <dgm:t>
        <a:bodyPr/>
        <a:lstStyle/>
        <a:p>
          <a:r>
            <a:rPr lang="zh-CN" altLang="en-US" dirty="0"/>
            <a:t>普通产出</a:t>
          </a:r>
          <a:r>
            <a:rPr lang="en-US" altLang="zh-CN" dirty="0"/>
            <a:t>(30</a:t>
          </a:r>
          <a:r>
            <a:rPr lang="zh-CN" altLang="en-US" dirty="0"/>
            <a:t>积分</a:t>
          </a:r>
          <a:r>
            <a:rPr lang="en-US" altLang="zh-CN" dirty="0"/>
            <a:t>*52</a:t>
          </a:r>
          <a:r>
            <a:rPr lang="zh-CN" altLang="en-US" dirty="0"/>
            <a:t>个</a:t>
          </a:r>
          <a:r>
            <a:rPr lang="en-US" altLang="zh-CN" dirty="0"/>
            <a:t>=1560</a:t>
          </a:r>
          <a:r>
            <a:rPr lang="zh-CN" altLang="en-US" dirty="0"/>
            <a:t>积分</a:t>
          </a:r>
          <a:r>
            <a:rPr lang="en-US" altLang="zh-CN" dirty="0"/>
            <a:t>)</a:t>
          </a:r>
          <a:endParaRPr lang="zh-CN" altLang="en-US" dirty="0"/>
        </a:p>
      </dgm:t>
    </dgm:pt>
    <dgm:pt modelId="{418267A0-77ED-43FA-8DE6-36DD0A4CDBCE}" type="parTrans" cxnId="{3F215B62-31A7-4E37-B10F-ADA31E726BF0}">
      <dgm:prSet/>
      <dgm:spPr/>
      <dgm:t>
        <a:bodyPr/>
        <a:lstStyle/>
        <a:p>
          <a:endParaRPr lang="zh-CN" altLang="en-US"/>
        </a:p>
      </dgm:t>
    </dgm:pt>
    <dgm:pt modelId="{4479210B-F2D2-4DB5-B0C7-2006339C7293}" type="sibTrans" cxnId="{3F215B62-31A7-4E37-B10F-ADA31E726BF0}">
      <dgm:prSet/>
      <dgm:spPr/>
      <dgm:t>
        <a:bodyPr/>
        <a:lstStyle/>
        <a:p>
          <a:endParaRPr lang="zh-CN" altLang="en-US"/>
        </a:p>
      </dgm:t>
    </dgm:pt>
    <dgm:pt modelId="{476CF2D3-8EA3-48A8-95CC-1EB8994C951E}">
      <dgm:prSet phldrT="[文本]"/>
      <dgm:spPr/>
      <dgm:t>
        <a:bodyPr/>
        <a:lstStyle/>
        <a:p>
          <a:r>
            <a:rPr lang="zh-CN" altLang="en-US" dirty="0"/>
            <a:t>专精牧场及养育技能</a:t>
          </a:r>
        </a:p>
      </dgm:t>
    </dgm:pt>
    <dgm:pt modelId="{4B58C29C-9184-4478-B358-AB88E2484DE5}" type="parTrans" cxnId="{CD8719E3-E188-4739-BECD-0C364CA1CF13}">
      <dgm:prSet/>
      <dgm:spPr/>
      <dgm:t>
        <a:bodyPr/>
        <a:lstStyle/>
        <a:p>
          <a:endParaRPr lang="zh-CN" altLang="en-US"/>
        </a:p>
      </dgm:t>
    </dgm:pt>
    <dgm:pt modelId="{9BDD1562-93E0-4252-8796-996C8C8B07FF}" type="sibTrans" cxnId="{CD8719E3-E188-4739-BECD-0C364CA1CF13}">
      <dgm:prSet/>
      <dgm:spPr/>
      <dgm:t>
        <a:bodyPr/>
        <a:lstStyle/>
        <a:p>
          <a:endParaRPr lang="zh-CN" altLang="en-US"/>
        </a:p>
      </dgm:t>
    </dgm:pt>
    <dgm:pt modelId="{FD97C52D-8389-4FF0-98F2-65C7ED510D7D}">
      <dgm:prSet phldrT="[文本]"/>
      <dgm:spPr/>
      <dgm:t>
        <a:bodyPr/>
        <a:lstStyle/>
        <a:p>
          <a:r>
            <a:rPr lang="zh-CN" altLang="en-US" dirty="0"/>
            <a:t>保存青翠竹叶数量</a:t>
          </a:r>
        </a:p>
      </dgm:t>
    </dgm:pt>
    <dgm:pt modelId="{E4094B26-58AE-4CF4-838E-C3A2595E6130}" type="parTrans" cxnId="{BBB0BC53-1679-466B-A404-01417114C232}">
      <dgm:prSet/>
      <dgm:spPr/>
      <dgm:t>
        <a:bodyPr/>
        <a:lstStyle/>
        <a:p>
          <a:endParaRPr lang="zh-CN" altLang="en-US"/>
        </a:p>
      </dgm:t>
    </dgm:pt>
    <dgm:pt modelId="{B4E7A3C8-36DE-437A-9DE0-598A77C98BDD}" type="sibTrans" cxnId="{BBB0BC53-1679-466B-A404-01417114C232}">
      <dgm:prSet/>
      <dgm:spPr/>
      <dgm:t>
        <a:bodyPr/>
        <a:lstStyle/>
        <a:p>
          <a:endParaRPr lang="zh-CN" altLang="en-US"/>
        </a:p>
      </dgm:t>
    </dgm:pt>
    <dgm:pt modelId="{C2A3EA8E-70DB-4135-8210-F5DF6C9825D4}">
      <dgm:prSet phldrT="[文本]"/>
      <dgm:spPr/>
      <dgm:t>
        <a:bodyPr/>
        <a:lstStyle/>
        <a:p>
          <a:r>
            <a:rPr lang="zh-CN" altLang="en-US" dirty="0"/>
            <a:t>牧场守护兽</a:t>
          </a:r>
        </a:p>
      </dgm:t>
    </dgm:pt>
    <dgm:pt modelId="{47B78580-D80C-4798-BA4E-D65B6655BCAF}" type="parTrans" cxnId="{119331EE-25C8-4A91-BF39-2CD097F5B5B1}">
      <dgm:prSet/>
      <dgm:spPr/>
      <dgm:t>
        <a:bodyPr/>
        <a:lstStyle/>
        <a:p>
          <a:endParaRPr lang="zh-CN" altLang="en-US"/>
        </a:p>
      </dgm:t>
    </dgm:pt>
    <dgm:pt modelId="{D2810511-4CE1-4943-A2E1-E2D5B4AB8DE6}" type="sibTrans" cxnId="{119331EE-25C8-4A91-BF39-2CD097F5B5B1}">
      <dgm:prSet/>
      <dgm:spPr/>
      <dgm:t>
        <a:bodyPr/>
        <a:lstStyle/>
        <a:p>
          <a:endParaRPr lang="zh-CN" altLang="en-US"/>
        </a:p>
      </dgm:t>
    </dgm:pt>
    <dgm:pt modelId="{AE024F49-2B7A-4548-B1C7-4D35AFAFE028}">
      <dgm:prSet phldrT="[文本]"/>
      <dgm:spPr/>
      <dgm:t>
        <a:bodyPr/>
        <a:lstStyle/>
        <a:p>
          <a:r>
            <a:rPr lang="zh-CN" altLang="en-US" dirty="0"/>
            <a:t>大于</a:t>
          </a:r>
          <a:r>
            <a:rPr lang="en-US" altLang="zh-CN" dirty="0"/>
            <a:t>30</a:t>
          </a:r>
          <a:r>
            <a:rPr lang="zh-CN" altLang="en-US" dirty="0"/>
            <a:t>个牧场好友</a:t>
          </a:r>
        </a:p>
      </dgm:t>
    </dgm:pt>
    <dgm:pt modelId="{F296D021-956A-45EE-93DC-E5FEC158A105}" type="parTrans" cxnId="{AE2AA26D-6EA0-4269-BDBB-37110118923A}">
      <dgm:prSet/>
      <dgm:spPr/>
      <dgm:t>
        <a:bodyPr/>
        <a:lstStyle/>
        <a:p>
          <a:endParaRPr lang="zh-CN" altLang="en-US"/>
        </a:p>
      </dgm:t>
    </dgm:pt>
    <dgm:pt modelId="{2B590553-3D48-4792-A55C-82D31AEED899}" type="sibTrans" cxnId="{AE2AA26D-6EA0-4269-BDBB-37110118923A}">
      <dgm:prSet/>
      <dgm:spPr/>
      <dgm:t>
        <a:bodyPr/>
        <a:lstStyle/>
        <a:p>
          <a:endParaRPr lang="zh-CN" altLang="en-US"/>
        </a:p>
      </dgm:t>
    </dgm:pt>
    <dgm:pt modelId="{B7FFD60F-40F3-47F7-9CC9-388089395D57}">
      <dgm:prSet phldrT="[文本]"/>
      <dgm:spPr/>
      <dgm:t>
        <a:bodyPr/>
        <a:lstStyle/>
        <a:p>
          <a:r>
            <a:rPr lang="zh-CN" altLang="en-US" dirty="0"/>
            <a:t>连续</a:t>
          </a:r>
          <a:r>
            <a:rPr lang="en-US" altLang="zh-CN" dirty="0"/>
            <a:t>15</a:t>
          </a:r>
          <a:r>
            <a:rPr lang="zh-CN" altLang="en-US" dirty="0"/>
            <a:t>天拜访</a:t>
          </a:r>
          <a:r>
            <a:rPr lang="en-US" altLang="zh-CN" dirty="0"/>
            <a:t>3</a:t>
          </a:r>
          <a:r>
            <a:rPr lang="zh-CN" altLang="en-US" dirty="0"/>
            <a:t>家不同牧场</a:t>
          </a:r>
        </a:p>
      </dgm:t>
    </dgm:pt>
    <dgm:pt modelId="{D9F48FCF-5C58-411C-93BA-7534C7D7052F}" type="parTrans" cxnId="{F95529AE-55F8-44AA-AE4F-F282D910143E}">
      <dgm:prSet/>
      <dgm:spPr/>
      <dgm:t>
        <a:bodyPr/>
        <a:lstStyle/>
        <a:p>
          <a:endParaRPr lang="zh-CN" altLang="en-US"/>
        </a:p>
      </dgm:t>
    </dgm:pt>
    <dgm:pt modelId="{58409F9E-E0C1-4588-854F-CF35704AE1E4}" type="sibTrans" cxnId="{F95529AE-55F8-44AA-AE4F-F282D910143E}">
      <dgm:prSet/>
      <dgm:spPr/>
      <dgm:t>
        <a:bodyPr/>
        <a:lstStyle/>
        <a:p>
          <a:endParaRPr lang="zh-CN" altLang="en-US"/>
        </a:p>
      </dgm:t>
    </dgm:pt>
    <dgm:pt modelId="{6206155A-798A-4DD8-9093-C2BBB9F49267}">
      <dgm:prSet phldrT="[文本]"/>
      <dgm:spPr/>
      <dgm:t>
        <a:bodyPr/>
        <a:lstStyle/>
        <a:p>
          <a:r>
            <a:rPr lang="zh-CN" altLang="en-US" dirty="0"/>
            <a:t>高级产出（</a:t>
          </a:r>
          <a:r>
            <a:rPr lang="en-US" altLang="zh-CN" dirty="0"/>
            <a:t>2080</a:t>
          </a:r>
          <a:r>
            <a:rPr lang="zh-CN" altLang="en-US" dirty="0"/>
            <a:t>积分</a:t>
          </a:r>
          <a:r>
            <a:rPr lang="en-US" altLang="zh-CN" dirty="0"/>
            <a:t>-1560</a:t>
          </a:r>
          <a:r>
            <a:rPr lang="zh-CN" altLang="en-US" dirty="0"/>
            <a:t>积分</a:t>
          </a:r>
          <a:r>
            <a:rPr lang="en-US" altLang="zh-CN" dirty="0"/>
            <a:t>=520</a:t>
          </a:r>
          <a:r>
            <a:rPr lang="zh-CN" altLang="en-US" dirty="0"/>
            <a:t>积分</a:t>
          </a:r>
          <a:r>
            <a:rPr lang="en-US" altLang="zh-CN" dirty="0"/>
            <a:t>/30</a:t>
          </a:r>
          <a:r>
            <a:rPr lang="zh-CN" altLang="en-US" dirty="0"/>
            <a:t>积分</a:t>
          </a:r>
          <a:r>
            <a:rPr lang="en-US" altLang="zh-CN" dirty="0"/>
            <a:t>=17.3</a:t>
          </a:r>
          <a:r>
            <a:rPr lang="zh-CN" altLang="en-US" dirty="0"/>
            <a:t>个青翠竹叶</a:t>
          </a:r>
        </a:p>
      </dgm:t>
    </dgm:pt>
    <dgm:pt modelId="{4D5D6650-6646-4DA3-8D05-BFCDA51ECFE1}" type="parTrans" cxnId="{7E270CB2-5069-4B57-869B-9B190FA26263}">
      <dgm:prSet/>
      <dgm:spPr/>
      <dgm:t>
        <a:bodyPr/>
        <a:lstStyle/>
        <a:p>
          <a:endParaRPr lang="zh-CN" altLang="en-US"/>
        </a:p>
      </dgm:t>
    </dgm:pt>
    <dgm:pt modelId="{F84C2385-449B-4F3B-A8FB-150E8630FD62}" type="sibTrans" cxnId="{7E270CB2-5069-4B57-869B-9B190FA26263}">
      <dgm:prSet/>
      <dgm:spPr/>
      <dgm:t>
        <a:bodyPr/>
        <a:lstStyle/>
        <a:p>
          <a:endParaRPr lang="zh-CN" altLang="en-US"/>
        </a:p>
      </dgm:t>
    </dgm:pt>
    <dgm:pt modelId="{1B8C7DDC-9C3C-44A8-980A-7D42B6AF9802}">
      <dgm:prSet phldrT="[文本]"/>
      <dgm:spPr/>
      <dgm:t>
        <a:bodyPr/>
        <a:lstStyle/>
        <a:p>
          <a:r>
            <a:rPr lang="zh-CN" altLang="en-US" dirty="0"/>
            <a:t>成功：竹叶青</a:t>
          </a:r>
        </a:p>
      </dgm:t>
    </dgm:pt>
    <dgm:pt modelId="{5CDD332D-F335-4A0B-A8B6-793314BBB412}" type="parTrans" cxnId="{06DC4720-5FF9-4CB3-B8A3-A3827F749927}">
      <dgm:prSet/>
      <dgm:spPr/>
      <dgm:t>
        <a:bodyPr/>
        <a:lstStyle/>
        <a:p>
          <a:endParaRPr lang="zh-CN" altLang="en-US"/>
        </a:p>
      </dgm:t>
    </dgm:pt>
    <dgm:pt modelId="{44BB728A-6046-423E-8163-B6AC7E8BB6C1}" type="sibTrans" cxnId="{06DC4720-5FF9-4CB3-B8A3-A3827F749927}">
      <dgm:prSet/>
      <dgm:spPr/>
      <dgm:t>
        <a:bodyPr/>
        <a:lstStyle/>
        <a:p>
          <a:endParaRPr lang="zh-CN" altLang="en-US"/>
        </a:p>
      </dgm:t>
    </dgm:pt>
    <dgm:pt modelId="{6EE644DD-F8DC-4F8B-8F92-557B27E91AE4}">
      <dgm:prSet phldrT="[文本]"/>
      <dgm:spPr/>
      <dgm:t>
        <a:bodyPr/>
        <a:lstStyle/>
        <a:p>
          <a:r>
            <a:rPr lang="zh-CN" altLang="en-US" dirty="0"/>
            <a:t>失败：返还数量</a:t>
          </a:r>
          <a:r>
            <a:rPr lang="en-US" altLang="zh-CN" dirty="0"/>
            <a:t>2/3</a:t>
          </a:r>
          <a:endParaRPr lang="zh-CN" altLang="en-US" dirty="0"/>
        </a:p>
      </dgm:t>
    </dgm:pt>
    <dgm:pt modelId="{8BFA2237-535E-4DF6-9F93-CE03AAFB35F9}" type="parTrans" cxnId="{F8B9260E-6626-43FE-94FB-CE31DC545D5C}">
      <dgm:prSet/>
      <dgm:spPr/>
      <dgm:t>
        <a:bodyPr/>
        <a:lstStyle/>
        <a:p>
          <a:endParaRPr lang="zh-CN" altLang="en-US"/>
        </a:p>
      </dgm:t>
    </dgm:pt>
    <dgm:pt modelId="{3E57BFC5-0294-4531-A41E-6135B8858C06}" type="sibTrans" cxnId="{F8B9260E-6626-43FE-94FB-CE31DC545D5C}">
      <dgm:prSet/>
      <dgm:spPr/>
      <dgm:t>
        <a:bodyPr/>
        <a:lstStyle/>
        <a:p>
          <a:endParaRPr lang="zh-CN" altLang="en-US"/>
        </a:p>
      </dgm:t>
    </dgm:pt>
    <dgm:pt modelId="{11A0F039-F7CF-44F8-8BF8-4C7EF107839B}" type="pres">
      <dgm:prSet presAssocID="{336B1398-188E-4EE4-B96F-B2B99F171A86}" presName="Name0" presStyleCnt="0">
        <dgm:presLayoutVars>
          <dgm:dir/>
          <dgm:animLvl val="lvl"/>
          <dgm:resizeHandles val="exact"/>
        </dgm:presLayoutVars>
      </dgm:prSet>
      <dgm:spPr/>
    </dgm:pt>
    <dgm:pt modelId="{B8026EF7-C726-464F-955D-876FB931D350}" type="pres">
      <dgm:prSet presAssocID="{6206155A-798A-4DD8-9093-C2BBB9F49267}" presName="boxAndChildren" presStyleCnt="0"/>
      <dgm:spPr/>
    </dgm:pt>
    <dgm:pt modelId="{FF0B2E78-B6F5-4B27-9A82-656C50147409}" type="pres">
      <dgm:prSet presAssocID="{6206155A-798A-4DD8-9093-C2BBB9F49267}" presName="parentTextBox" presStyleLbl="node1" presStyleIdx="0" presStyleCnt="3"/>
      <dgm:spPr/>
    </dgm:pt>
    <dgm:pt modelId="{2040E167-912F-4D51-807F-EDFCCA6C05B6}" type="pres">
      <dgm:prSet presAssocID="{6206155A-798A-4DD8-9093-C2BBB9F49267}" presName="entireBox" presStyleLbl="node1" presStyleIdx="0" presStyleCnt="3"/>
      <dgm:spPr/>
    </dgm:pt>
    <dgm:pt modelId="{836FB838-559D-44EA-9353-874B6350CBE8}" type="pres">
      <dgm:prSet presAssocID="{6206155A-798A-4DD8-9093-C2BBB9F49267}" presName="descendantBox" presStyleCnt="0"/>
      <dgm:spPr/>
    </dgm:pt>
    <dgm:pt modelId="{18384753-2F49-4345-8C36-6BD511F4DA41}" type="pres">
      <dgm:prSet presAssocID="{1B8C7DDC-9C3C-44A8-980A-7D42B6AF9802}" presName="childTextBox" presStyleLbl="fgAccFollowNode1" presStyleIdx="0" presStyleCnt="6">
        <dgm:presLayoutVars>
          <dgm:bulletEnabled val="1"/>
        </dgm:presLayoutVars>
      </dgm:prSet>
      <dgm:spPr/>
    </dgm:pt>
    <dgm:pt modelId="{6D021C7D-7B96-42FD-A116-EE92F53F3C2C}" type="pres">
      <dgm:prSet presAssocID="{6EE644DD-F8DC-4F8B-8F92-557B27E91AE4}" presName="childTextBox" presStyleLbl="fgAccFollowNode1" presStyleIdx="1" presStyleCnt="6">
        <dgm:presLayoutVars>
          <dgm:bulletEnabled val="1"/>
        </dgm:presLayoutVars>
      </dgm:prSet>
      <dgm:spPr/>
    </dgm:pt>
    <dgm:pt modelId="{736E2370-38E4-417B-B0C4-7FC2B4FC2B18}" type="pres">
      <dgm:prSet presAssocID="{D2810511-4CE1-4943-A2E1-E2D5B4AB8DE6}" presName="sp" presStyleCnt="0"/>
      <dgm:spPr/>
    </dgm:pt>
    <dgm:pt modelId="{294C676B-75B9-41A8-90D7-D5C697908553}" type="pres">
      <dgm:prSet presAssocID="{C2A3EA8E-70DB-4135-8210-F5DF6C9825D4}" presName="arrowAndChildren" presStyleCnt="0"/>
      <dgm:spPr/>
    </dgm:pt>
    <dgm:pt modelId="{AEF35360-61CB-47D3-AF42-79A965307519}" type="pres">
      <dgm:prSet presAssocID="{C2A3EA8E-70DB-4135-8210-F5DF6C9825D4}" presName="parentTextArrow" presStyleLbl="node1" presStyleIdx="0" presStyleCnt="3"/>
      <dgm:spPr/>
    </dgm:pt>
    <dgm:pt modelId="{D7A03B31-822F-4F5B-A3A7-3459550CB0B7}" type="pres">
      <dgm:prSet presAssocID="{C2A3EA8E-70DB-4135-8210-F5DF6C9825D4}" presName="arrow" presStyleLbl="node1" presStyleIdx="1" presStyleCnt="3"/>
      <dgm:spPr/>
    </dgm:pt>
    <dgm:pt modelId="{1BCF367E-DAF4-49A4-B288-CB5425563D8E}" type="pres">
      <dgm:prSet presAssocID="{C2A3EA8E-70DB-4135-8210-F5DF6C9825D4}" presName="descendantArrow" presStyleCnt="0"/>
      <dgm:spPr/>
    </dgm:pt>
    <dgm:pt modelId="{DD4E8F0E-417F-4534-9279-E11B0AF9F756}" type="pres">
      <dgm:prSet presAssocID="{AE024F49-2B7A-4548-B1C7-4D35AFAFE028}" presName="childTextArrow" presStyleLbl="fgAccFollowNode1" presStyleIdx="2" presStyleCnt="6">
        <dgm:presLayoutVars>
          <dgm:bulletEnabled val="1"/>
        </dgm:presLayoutVars>
      </dgm:prSet>
      <dgm:spPr/>
    </dgm:pt>
    <dgm:pt modelId="{A4D45161-550F-4132-AB54-05483168E627}" type="pres">
      <dgm:prSet presAssocID="{B7FFD60F-40F3-47F7-9CC9-388089395D57}" presName="childTextArrow" presStyleLbl="fgAccFollowNode1" presStyleIdx="3" presStyleCnt="6">
        <dgm:presLayoutVars>
          <dgm:bulletEnabled val="1"/>
        </dgm:presLayoutVars>
      </dgm:prSet>
      <dgm:spPr/>
    </dgm:pt>
    <dgm:pt modelId="{F01AC686-B2AF-4219-8AA8-3E1B3F7FBF73}" type="pres">
      <dgm:prSet presAssocID="{4479210B-F2D2-4DB5-B0C7-2006339C7293}" presName="sp" presStyleCnt="0"/>
      <dgm:spPr/>
    </dgm:pt>
    <dgm:pt modelId="{979A14AE-D9C1-4B73-9FF4-E489186C0C45}" type="pres">
      <dgm:prSet presAssocID="{D3FD93EF-AA8F-4F6C-AF87-BAC71939E3EC}" presName="arrowAndChildren" presStyleCnt="0"/>
      <dgm:spPr/>
    </dgm:pt>
    <dgm:pt modelId="{57087E1E-5E17-4F30-9328-259A3F620293}" type="pres">
      <dgm:prSet presAssocID="{D3FD93EF-AA8F-4F6C-AF87-BAC71939E3EC}" presName="parentTextArrow" presStyleLbl="node1" presStyleIdx="1" presStyleCnt="3"/>
      <dgm:spPr/>
    </dgm:pt>
    <dgm:pt modelId="{CBB295CC-35F7-45FD-AF5C-73E85EE8AB24}" type="pres">
      <dgm:prSet presAssocID="{D3FD93EF-AA8F-4F6C-AF87-BAC71939E3EC}" presName="arrow" presStyleLbl="node1" presStyleIdx="2" presStyleCnt="3"/>
      <dgm:spPr/>
    </dgm:pt>
    <dgm:pt modelId="{485BDC4E-0C9A-482C-BFD9-4FEECDBCEA7F}" type="pres">
      <dgm:prSet presAssocID="{D3FD93EF-AA8F-4F6C-AF87-BAC71939E3EC}" presName="descendantArrow" presStyleCnt="0"/>
      <dgm:spPr/>
    </dgm:pt>
    <dgm:pt modelId="{F174BF02-FE5D-4FF9-A971-A02F9FE89BB8}" type="pres">
      <dgm:prSet presAssocID="{476CF2D3-8EA3-48A8-95CC-1EB8994C951E}" presName="childTextArrow" presStyleLbl="fgAccFollowNode1" presStyleIdx="4" presStyleCnt="6">
        <dgm:presLayoutVars>
          <dgm:bulletEnabled val="1"/>
        </dgm:presLayoutVars>
      </dgm:prSet>
      <dgm:spPr/>
    </dgm:pt>
    <dgm:pt modelId="{27293775-94B6-4C82-9F7B-D9AD5CE6A2AD}" type="pres">
      <dgm:prSet presAssocID="{FD97C52D-8389-4FF0-98F2-65C7ED510D7D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8B9260E-6626-43FE-94FB-CE31DC545D5C}" srcId="{6206155A-798A-4DD8-9093-C2BBB9F49267}" destId="{6EE644DD-F8DC-4F8B-8F92-557B27E91AE4}" srcOrd="1" destOrd="0" parTransId="{8BFA2237-535E-4DF6-9F93-CE03AAFB35F9}" sibTransId="{3E57BFC5-0294-4531-A41E-6135B8858C06}"/>
    <dgm:cxn modelId="{06DC4720-5FF9-4CB3-B8A3-A3827F749927}" srcId="{6206155A-798A-4DD8-9093-C2BBB9F49267}" destId="{1B8C7DDC-9C3C-44A8-980A-7D42B6AF9802}" srcOrd="0" destOrd="0" parTransId="{5CDD332D-F335-4A0B-A8B6-793314BBB412}" sibTransId="{44BB728A-6046-423E-8163-B6AC7E8BB6C1}"/>
    <dgm:cxn modelId="{3AB3F728-A97D-42A1-A56A-41AC79A05703}" type="presOf" srcId="{6206155A-798A-4DD8-9093-C2BBB9F49267}" destId="{FF0B2E78-B6F5-4B27-9A82-656C50147409}" srcOrd="0" destOrd="0" presId="urn:microsoft.com/office/officeart/2005/8/layout/process4"/>
    <dgm:cxn modelId="{04A00735-18EA-4CFD-B9F3-E6AEAE8F4B72}" type="presOf" srcId="{D3FD93EF-AA8F-4F6C-AF87-BAC71939E3EC}" destId="{57087E1E-5E17-4F30-9328-259A3F620293}" srcOrd="0" destOrd="0" presId="urn:microsoft.com/office/officeart/2005/8/layout/process4"/>
    <dgm:cxn modelId="{3F215B62-31A7-4E37-B10F-ADA31E726BF0}" srcId="{336B1398-188E-4EE4-B96F-B2B99F171A86}" destId="{D3FD93EF-AA8F-4F6C-AF87-BAC71939E3EC}" srcOrd="0" destOrd="0" parTransId="{418267A0-77ED-43FA-8DE6-36DD0A4CDBCE}" sibTransId="{4479210B-F2D2-4DB5-B0C7-2006339C7293}"/>
    <dgm:cxn modelId="{949D6A42-8D41-4C17-978C-19EFC33BFF8A}" type="presOf" srcId="{336B1398-188E-4EE4-B96F-B2B99F171A86}" destId="{11A0F039-F7CF-44F8-8BF8-4C7EF107839B}" srcOrd="0" destOrd="0" presId="urn:microsoft.com/office/officeart/2005/8/layout/process4"/>
    <dgm:cxn modelId="{97B2A766-C43B-4885-B71D-6D949A14DD81}" type="presOf" srcId="{476CF2D3-8EA3-48A8-95CC-1EB8994C951E}" destId="{F174BF02-FE5D-4FF9-A971-A02F9FE89BB8}" srcOrd="0" destOrd="0" presId="urn:microsoft.com/office/officeart/2005/8/layout/process4"/>
    <dgm:cxn modelId="{AE2AA26D-6EA0-4269-BDBB-37110118923A}" srcId="{C2A3EA8E-70DB-4135-8210-F5DF6C9825D4}" destId="{AE024F49-2B7A-4548-B1C7-4D35AFAFE028}" srcOrd="0" destOrd="0" parTransId="{F296D021-956A-45EE-93DC-E5FEC158A105}" sibTransId="{2B590553-3D48-4792-A55C-82D31AEED899}"/>
    <dgm:cxn modelId="{BF3C5170-129F-4756-97E7-5779537C9F1C}" type="presOf" srcId="{FD97C52D-8389-4FF0-98F2-65C7ED510D7D}" destId="{27293775-94B6-4C82-9F7B-D9AD5CE6A2AD}" srcOrd="0" destOrd="0" presId="urn:microsoft.com/office/officeart/2005/8/layout/process4"/>
    <dgm:cxn modelId="{BBB0BC53-1679-466B-A404-01417114C232}" srcId="{D3FD93EF-AA8F-4F6C-AF87-BAC71939E3EC}" destId="{FD97C52D-8389-4FF0-98F2-65C7ED510D7D}" srcOrd="1" destOrd="0" parTransId="{E4094B26-58AE-4CF4-838E-C3A2595E6130}" sibTransId="{B4E7A3C8-36DE-437A-9DE0-598A77C98BDD}"/>
    <dgm:cxn modelId="{2D5C9854-41A8-4E3E-80DF-21024FCA7928}" type="presOf" srcId="{D3FD93EF-AA8F-4F6C-AF87-BAC71939E3EC}" destId="{CBB295CC-35F7-45FD-AF5C-73E85EE8AB24}" srcOrd="1" destOrd="0" presId="urn:microsoft.com/office/officeart/2005/8/layout/process4"/>
    <dgm:cxn modelId="{4D677893-64D4-4EBC-91F6-2C31777E101F}" type="presOf" srcId="{C2A3EA8E-70DB-4135-8210-F5DF6C9825D4}" destId="{D7A03B31-822F-4F5B-A3A7-3459550CB0B7}" srcOrd="1" destOrd="0" presId="urn:microsoft.com/office/officeart/2005/8/layout/process4"/>
    <dgm:cxn modelId="{13966F9F-27C6-46E2-8B76-599FA2E76470}" type="presOf" srcId="{1B8C7DDC-9C3C-44A8-980A-7D42B6AF9802}" destId="{18384753-2F49-4345-8C36-6BD511F4DA41}" srcOrd="0" destOrd="0" presId="urn:microsoft.com/office/officeart/2005/8/layout/process4"/>
    <dgm:cxn modelId="{F95529AE-55F8-44AA-AE4F-F282D910143E}" srcId="{C2A3EA8E-70DB-4135-8210-F5DF6C9825D4}" destId="{B7FFD60F-40F3-47F7-9CC9-388089395D57}" srcOrd="1" destOrd="0" parTransId="{D9F48FCF-5C58-411C-93BA-7534C7D7052F}" sibTransId="{58409F9E-E0C1-4588-854F-CF35704AE1E4}"/>
    <dgm:cxn modelId="{7E270CB2-5069-4B57-869B-9B190FA26263}" srcId="{336B1398-188E-4EE4-B96F-B2B99F171A86}" destId="{6206155A-798A-4DD8-9093-C2BBB9F49267}" srcOrd="2" destOrd="0" parTransId="{4D5D6650-6646-4DA3-8D05-BFCDA51ECFE1}" sibTransId="{F84C2385-449B-4F3B-A8FB-150E8630FD62}"/>
    <dgm:cxn modelId="{FF31ABD2-84A1-49AC-8765-AE041A63B17E}" type="presOf" srcId="{AE024F49-2B7A-4548-B1C7-4D35AFAFE028}" destId="{DD4E8F0E-417F-4534-9279-E11B0AF9F756}" srcOrd="0" destOrd="0" presId="urn:microsoft.com/office/officeart/2005/8/layout/process4"/>
    <dgm:cxn modelId="{145C50DB-2C8F-4D53-B33B-7B71E0A62AFC}" type="presOf" srcId="{6206155A-798A-4DD8-9093-C2BBB9F49267}" destId="{2040E167-912F-4D51-807F-EDFCCA6C05B6}" srcOrd="1" destOrd="0" presId="urn:microsoft.com/office/officeart/2005/8/layout/process4"/>
    <dgm:cxn modelId="{01C8AFE2-C2A7-4E9C-BF75-1E42B3D240A2}" type="presOf" srcId="{6EE644DD-F8DC-4F8B-8F92-557B27E91AE4}" destId="{6D021C7D-7B96-42FD-A116-EE92F53F3C2C}" srcOrd="0" destOrd="0" presId="urn:microsoft.com/office/officeart/2005/8/layout/process4"/>
    <dgm:cxn modelId="{CD8719E3-E188-4739-BECD-0C364CA1CF13}" srcId="{D3FD93EF-AA8F-4F6C-AF87-BAC71939E3EC}" destId="{476CF2D3-8EA3-48A8-95CC-1EB8994C951E}" srcOrd="0" destOrd="0" parTransId="{4B58C29C-9184-4478-B358-AB88E2484DE5}" sibTransId="{9BDD1562-93E0-4252-8796-996C8C8B07FF}"/>
    <dgm:cxn modelId="{F2F172E6-FDA7-453F-98A2-E153359F788F}" type="presOf" srcId="{C2A3EA8E-70DB-4135-8210-F5DF6C9825D4}" destId="{AEF35360-61CB-47D3-AF42-79A965307519}" srcOrd="0" destOrd="0" presId="urn:microsoft.com/office/officeart/2005/8/layout/process4"/>
    <dgm:cxn modelId="{119331EE-25C8-4A91-BF39-2CD097F5B5B1}" srcId="{336B1398-188E-4EE4-B96F-B2B99F171A86}" destId="{C2A3EA8E-70DB-4135-8210-F5DF6C9825D4}" srcOrd="1" destOrd="0" parTransId="{47B78580-D80C-4798-BA4E-D65B6655BCAF}" sibTransId="{D2810511-4CE1-4943-A2E1-E2D5B4AB8DE6}"/>
    <dgm:cxn modelId="{057C45FD-EF94-4B3F-9F1C-C6475C8A07F9}" type="presOf" srcId="{B7FFD60F-40F3-47F7-9CC9-388089395D57}" destId="{A4D45161-550F-4132-AB54-05483168E627}" srcOrd="0" destOrd="0" presId="urn:microsoft.com/office/officeart/2005/8/layout/process4"/>
    <dgm:cxn modelId="{C7776C3B-FD78-452C-BACF-3E1C6C59C89E}" type="presParOf" srcId="{11A0F039-F7CF-44F8-8BF8-4C7EF107839B}" destId="{B8026EF7-C726-464F-955D-876FB931D350}" srcOrd="0" destOrd="0" presId="urn:microsoft.com/office/officeart/2005/8/layout/process4"/>
    <dgm:cxn modelId="{E6BD68DE-D189-4665-A119-C36BBAFD8501}" type="presParOf" srcId="{B8026EF7-C726-464F-955D-876FB931D350}" destId="{FF0B2E78-B6F5-4B27-9A82-656C50147409}" srcOrd="0" destOrd="0" presId="urn:microsoft.com/office/officeart/2005/8/layout/process4"/>
    <dgm:cxn modelId="{441C9679-B0B9-4D08-BCD9-9B7D2EB5D7E7}" type="presParOf" srcId="{B8026EF7-C726-464F-955D-876FB931D350}" destId="{2040E167-912F-4D51-807F-EDFCCA6C05B6}" srcOrd="1" destOrd="0" presId="urn:microsoft.com/office/officeart/2005/8/layout/process4"/>
    <dgm:cxn modelId="{9006B2B2-2B24-40EB-98CC-670404C298CA}" type="presParOf" srcId="{B8026EF7-C726-464F-955D-876FB931D350}" destId="{836FB838-559D-44EA-9353-874B6350CBE8}" srcOrd="2" destOrd="0" presId="urn:microsoft.com/office/officeart/2005/8/layout/process4"/>
    <dgm:cxn modelId="{91A0BEF2-AC8B-4B8E-8A86-6B6AF40A375C}" type="presParOf" srcId="{836FB838-559D-44EA-9353-874B6350CBE8}" destId="{18384753-2F49-4345-8C36-6BD511F4DA41}" srcOrd="0" destOrd="0" presId="urn:microsoft.com/office/officeart/2005/8/layout/process4"/>
    <dgm:cxn modelId="{456BA552-717C-49A0-A96A-9AD60369096F}" type="presParOf" srcId="{836FB838-559D-44EA-9353-874B6350CBE8}" destId="{6D021C7D-7B96-42FD-A116-EE92F53F3C2C}" srcOrd="1" destOrd="0" presId="urn:microsoft.com/office/officeart/2005/8/layout/process4"/>
    <dgm:cxn modelId="{69A4390C-B215-4C99-A462-3AF78893194D}" type="presParOf" srcId="{11A0F039-F7CF-44F8-8BF8-4C7EF107839B}" destId="{736E2370-38E4-417B-B0C4-7FC2B4FC2B18}" srcOrd="1" destOrd="0" presId="urn:microsoft.com/office/officeart/2005/8/layout/process4"/>
    <dgm:cxn modelId="{B8FD703E-8700-4B47-AB50-2C23C05AC42B}" type="presParOf" srcId="{11A0F039-F7CF-44F8-8BF8-4C7EF107839B}" destId="{294C676B-75B9-41A8-90D7-D5C697908553}" srcOrd="2" destOrd="0" presId="urn:microsoft.com/office/officeart/2005/8/layout/process4"/>
    <dgm:cxn modelId="{E8A1A896-DE02-4A26-B085-B68ADEB9B4A4}" type="presParOf" srcId="{294C676B-75B9-41A8-90D7-D5C697908553}" destId="{AEF35360-61CB-47D3-AF42-79A965307519}" srcOrd="0" destOrd="0" presId="urn:microsoft.com/office/officeart/2005/8/layout/process4"/>
    <dgm:cxn modelId="{FF334160-EE7C-48A3-A1BC-401FCD355B48}" type="presParOf" srcId="{294C676B-75B9-41A8-90D7-D5C697908553}" destId="{D7A03B31-822F-4F5B-A3A7-3459550CB0B7}" srcOrd="1" destOrd="0" presId="urn:microsoft.com/office/officeart/2005/8/layout/process4"/>
    <dgm:cxn modelId="{2B2E713E-D63E-49DA-8617-95DFF7A6ED49}" type="presParOf" srcId="{294C676B-75B9-41A8-90D7-D5C697908553}" destId="{1BCF367E-DAF4-49A4-B288-CB5425563D8E}" srcOrd="2" destOrd="0" presId="urn:microsoft.com/office/officeart/2005/8/layout/process4"/>
    <dgm:cxn modelId="{84D7E66B-2A68-4803-B354-884ACFC1DB93}" type="presParOf" srcId="{1BCF367E-DAF4-49A4-B288-CB5425563D8E}" destId="{DD4E8F0E-417F-4534-9279-E11B0AF9F756}" srcOrd="0" destOrd="0" presId="urn:microsoft.com/office/officeart/2005/8/layout/process4"/>
    <dgm:cxn modelId="{05A23678-C624-48DB-A738-44F365D0C542}" type="presParOf" srcId="{1BCF367E-DAF4-49A4-B288-CB5425563D8E}" destId="{A4D45161-550F-4132-AB54-05483168E627}" srcOrd="1" destOrd="0" presId="urn:microsoft.com/office/officeart/2005/8/layout/process4"/>
    <dgm:cxn modelId="{637239B0-A846-4205-92FB-74BB13C01563}" type="presParOf" srcId="{11A0F039-F7CF-44F8-8BF8-4C7EF107839B}" destId="{F01AC686-B2AF-4219-8AA8-3E1B3F7FBF73}" srcOrd="3" destOrd="0" presId="urn:microsoft.com/office/officeart/2005/8/layout/process4"/>
    <dgm:cxn modelId="{332184DB-F5BD-45B8-BE74-97D45385405E}" type="presParOf" srcId="{11A0F039-F7CF-44F8-8BF8-4C7EF107839B}" destId="{979A14AE-D9C1-4B73-9FF4-E489186C0C45}" srcOrd="4" destOrd="0" presId="urn:microsoft.com/office/officeart/2005/8/layout/process4"/>
    <dgm:cxn modelId="{E1B77F91-61D7-44E7-987B-096E3BF42F21}" type="presParOf" srcId="{979A14AE-D9C1-4B73-9FF4-E489186C0C45}" destId="{57087E1E-5E17-4F30-9328-259A3F620293}" srcOrd="0" destOrd="0" presId="urn:microsoft.com/office/officeart/2005/8/layout/process4"/>
    <dgm:cxn modelId="{91285523-B265-4B49-889D-6D3F5F5BB41B}" type="presParOf" srcId="{979A14AE-D9C1-4B73-9FF4-E489186C0C45}" destId="{CBB295CC-35F7-45FD-AF5C-73E85EE8AB24}" srcOrd="1" destOrd="0" presId="urn:microsoft.com/office/officeart/2005/8/layout/process4"/>
    <dgm:cxn modelId="{41E1F4C6-3220-472A-8C1C-289EEDFA430B}" type="presParOf" srcId="{979A14AE-D9C1-4B73-9FF4-E489186C0C45}" destId="{485BDC4E-0C9A-482C-BFD9-4FEECDBCEA7F}" srcOrd="2" destOrd="0" presId="urn:microsoft.com/office/officeart/2005/8/layout/process4"/>
    <dgm:cxn modelId="{0619DA2F-6534-4D6E-90D3-F599B9126A19}" type="presParOf" srcId="{485BDC4E-0C9A-482C-BFD9-4FEECDBCEA7F}" destId="{F174BF02-FE5D-4FF9-A971-A02F9FE89BB8}" srcOrd="0" destOrd="0" presId="urn:microsoft.com/office/officeart/2005/8/layout/process4"/>
    <dgm:cxn modelId="{252E684A-7C8A-45B2-BD9B-846EF2D11BE0}" type="presParOf" srcId="{485BDC4E-0C9A-482C-BFD9-4FEECDBCEA7F}" destId="{27293775-94B6-4C82-9F7B-D9AD5CE6A2A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A197F-BBAE-4498-AF8A-7EEA6867FCBA}">
      <dsp:nvSpPr>
        <dsp:cNvPr id="0" name=""/>
        <dsp:cNvSpPr/>
      </dsp:nvSpPr>
      <dsp:spPr>
        <a:xfrm>
          <a:off x="2701774" y="59471"/>
          <a:ext cx="2854654" cy="28546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 dirty="0"/>
            <a:t>走兽乐园</a:t>
          </a:r>
        </a:p>
      </dsp:txBody>
      <dsp:txXfrm>
        <a:off x="3082395" y="559036"/>
        <a:ext cx="2093413" cy="1284594"/>
      </dsp:txXfrm>
    </dsp:sp>
    <dsp:sp modelId="{74DFCBB8-73C8-4ED1-A77A-6C6BF03ABEB2}">
      <dsp:nvSpPr>
        <dsp:cNvPr id="0" name=""/>
        <dsp:cNvSpPr/>
      </dsp:nvSpPr>
      <dsp:spPr>
        <a:xfrm>
          <a:off x="3731829" y="1843631"/>
          <a:ext cx="2854654" cy="28546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 dirty="0"/>
            <a:t>禽鸟天堂</a:t>
          </a:r>
        </a:p>
      </dsp:txBody>
      <dsp:txXfrm>
        <a:off x="4604877" y="2581083"/>
        <a:ext cx="1712792" cy="1570060"/>
      </dsp:txXfrm>
    </dsp:sp>
    <dsp:sp modelId="{62CD1618-CD1B-4CB5-9ED5-48D4815974AE}">
      <dsp:nvSpPr>
        <dsp:cNvPr id="0" name=""/>
        <dsp:cNvSpPr/>
      </dsp:nvSpPr>
      <dsp:spPr>
        <a:xfrm>
          <a:off x="1671719" y="1843631"/>
          <a:ext cx="2854654" cy="28546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 dirty="0"/>
            <a:t>爬虫天地</a:t>
          </a:r>
        </a:p>
      </dsp:txBody>
      <dsp:txXfrm>
        <a:off x="1940533" y="2581083"/>
        <a:ext cx="1712792" cy="1570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7C239-DE88-466C-9179-E59FFB7FF0CC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CE501-1F0F-4AB5-AAE5-00FAD05752E0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000" kern="1200" dirty="0"/>
            <a:t>技能</a:t>
          </a:r>
        </a:p>
      </dsp:txBody>
      <dsp:txXfrm>
        <a:off x="2262981" y="0"/>
        <a:ext cx="2983309" cy="1357791"/>
      </dsp:txXfrm>
    </dsp:sp>
    <dsp:sp modelId="{AEB059EC-6496-4C9A-A9D5-E7FF8999CBEE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B5171-75B9-45AE-9B42-A5047DA28593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000" kern="1200" dirty="0"/>
            <a:t>升级</a:t>
          </a:r>
        </a:p>
      </dsp:txBody>
      <dsp:txXfrm>
        <a:off x="2262981" y="1357791"/>
        <a:ext cx="2983309" cy="1357787"/>
      </dsp:txXfrm>
    </dsp:sp>
    <dsp:sp modelId="{D2D9CC83-2501-4C52-88B4-2401F2F969CC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D8FA3-C3EE-4750-AE5F-5A90A48E6F05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000" kern="1200" dirty="0"/>
            <a:t>专精</a:t>
          </a:r>
          <a:endParaRPr lang="en-US" altLang="zh-CN" sz="6000" kern="1200" dirty="0"/>
        </a:p>
      </dsp:txBody>
      <dsp:txXfrm>
        <a:off x="2262981" y="2715579"/>
        <a:ext cx="2983309" cy="1357787"/>
      </dsp:txXfrm>
    </dsp:sp>
    <dsp:sp modelId="{B364E6A8-4AB6-47FC-BB8C-8574C1F0ADF6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400" kern="1200" dirty="0"/>
            <a:t>宝  宝  窝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400" kern="1200" dirty="0"/>
            <a:t>熟  练  度</a:t>
          </a:r>
        </a:p>
      </dsp:txBody>
      <dsp:txXfrm>
        <a:off x="5246290" y="0"/>
        <a:ext cx="2983309" cy="1357791"/>
      </dsp:txXfrm>
    </dsp:sp>
    <dsp:sp modelId="{DDF72CA4-FD2E-4DA2-BE0D-B5D35533D3F3}">
      <dsp:nvSpPr>
        <dsp:cNvPr id="0" name=""/>
        <dsp:cNvSpPr/>
      </dsp:nvSpPr>
      <dsp:spPr>
        <a:xfrm>
          <a:off x="5246290" y="1357791"/>
          <a:ext cx="29833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400" kern="1200" dirty="0"/>
            <a:t>高级牧场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400" kern="1200" dirty="0"/>
            <a:t>专精牧场</a:t>
          </a:r>
        </a:p>
      </dsp:txBody>
      <dsp:txXfrm>
        <a:off x="5246290" y="1357791"/>
        <a:ext cx="2983309" cy="1357787"/>
      </dsp:txXfrm>
    </dsp:sp>
    <dsp:sp modelId="{FF08BC2A-3678-4A4A-B553-454A68ECF6B1}">
      <dsp:nvSpPr>
        <dsp:cNvPr id="0" name=""/>
        <dsp:cNvSpPr/>
      </dsp:nvSpPr>
      <dsp:spPr>
        <a:xfrm>
          <a:off x="5246290" y="2715579"/>
          <a:ext cx="29833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400" kern="1200" dirty="0"/>
            <a:t>养育技能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400" kern="1200" dirty="0"/>
            <a:t>牧场积分</a:t>
          </a:r>
        </a:p>
      </dsp:txBody>
      <dsp:txXfrm>
        <a:off x="5246290" y="2715579"/>
        <a:ext cx="2983309" cy="1357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944B8-80B5-49E8-8454-D1CCAC628D47}">
      <dsp:nvSpPr>
        <dsp:cNvPr id="0" name=""/>
        <dsp:cNvSpPr/>
      </dsp:nvSpPr>
      <dsp:spPr>
        <a:xfrm>
          <a:off x="428638" y="0"/>
          <a:ext cx="7686678" cy="4525963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 w="12700" cap="flat" cmpd="sng" algn="ctr">
          <a:solidFill>
            <a:schemeClr val="accent2"/>
          </a:solidFill>
          <a:prstDash val="solid"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EAC85514-D296-4F1E-A079-FB6460300DF8}">
      <dsp:nvSpPr>
        <dsp:cNvPr id="0" name=""/>
        <dsp:cNvSpPr/>
      </dsp:nvSpPr>
      <dsp:spPr>
        <a:xfrm>
          <a:off x="1570883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66C4C-DE6D-437E-AF98-619CC6748AC0}">
      <dsp:nvSpPr>
        <dsp:cNvPr id="0" name=""/>
        <dsp:cNvSpPr/>
      </dsp:nvSpPr>
      <dsp:spPr>
        <a:xfrm>
          <a:off x="1665023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200" kern="1200" dirty="0"/>
            <a:t>幼年</a:t>
          </a:r>
        </a:p>
      </dsp:txBody>
      <dsp:txXfrm>
        <a:off x="1665023" y="3217959"/>
        <a:ext cx="1687279" cy="1308003"/>
      </dsp:txXfrm>
    </dsp:sp>
    <dsp:sp modelId="{3A05AB8B-B7A0-4127-AB4E-53F37EAD3868}">
      <dsp:nvSpPr>
        <dsp:cNvPr id="0" name=""/>
        <dsp:cNvSpPr/>
      </dsp:nvSpPr>
      <dsp:spPr>
        <a:xfrm>
          <a:off x="3232816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AE940-422D-4AAA-A2BA-981DB5531A89}">
      <dsp:nvSpPr>
        <dsp:cNvPr id="0" name=""/>
        <dsp:cNvSpPr/>
      </dsp:nvSpPr>
      <dsp:spPr>
        <a:xfrm>
          <a:off x="2900354" y="2063839"/>
          <a:ext cx="2743246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200" kern="1200" dirty="0"/>
            <a:t>成年</a:t>
          </a:r>
        </a:p>
      </dsp:txBody>
      <dsp:txXfrm>
        <a:off x="2900354" y="2063839"/>
        <a:ext cx="2743246" cy="2462123"/>
      </dsp:txXfrm>
    </dsp:sp>
    <dsp:sp modelId="{00E78741-805D-44BC-A5D9-8EC6B024B33B}">
      <dsp:nvSpPr>
        <dsp:cNvPr id="0" name=""/>
        <dsp:cNvSpPr/>
      </dsp:nvSpPr>
      <dsp:spPr>
        <a:xfrm>
          <a:off x="5231482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05FDD-7739-4D64-B250-447453249D3A}">
      <dsp:nvSpPr>
        <dsp:cNvPr id="0" name=""/>
        <dsp:cNvSpPr/>
      </dsp:nvSpPr>
      <dsp:spPr>
        <a:xfrm>
          <a:off x="5170638" y="1380418"/>
          <a:ext cx="2330356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200" kern="1200" dirty="0"/>
            <a:t>老年</a:t>
          </a:r>
        </a:p>
      </dsp:txBody>
      <dsp:txXfrm>
        <a:off x="5170638" y="1380418"/>
        <a:ext cx="2330356" cy="3145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E0C1E-F251-46C7-AF46-23C136D46190}">
      <dsp:nvSpPr>
        <dsp:cNvPr id="0" name=""/>
        <dsp:cNvSpPr/>
      </dsp:nvSpPr>
      <dsp:spPr>
        <a:xfrm>
          <a:off x="2205" y="27616"/>
          <a:ext cx="3407568" cy="136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 dirty="0"/>
            <a:t>幼年</a:t>
          </a:r>
        </a:p>
      </dsp:txBody>
      <dsp:txXfrm>
        <a:off x="683719" y="27616"/>
        <a:ext cx="2044541" cy="1363027"/>
      </dsp:txXfrm>
    </dsp:sp>
    <dsp:sp modelId="{4C440C33-A005-475D-B80C-9599975E3E71}">
      <dsp:nvSpPr>
        <dsp:cNvPr id="0" name=""/>
        <dsp:cNvSpPr/>
      </dsp:nvSpPr>
      <dsp:spPr>
        <a:xfrm>
          <a:off x="2966790" y="143473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300" kern="1200" dirty="0"/>
            <a:t>清洁</a:t>
          </a:r>
        </a:p>
      </dsp:txBody>
      <dsp:txXfrm>
        <a:off x="3532446" y="143473"/>
        <a:ext cx="1696970" cy="1131312"/>
      </dsp:txXfrm>
    </dsp:sp>
    <dsp:sp modelId="{DF99CA41-E7DD-458F-95D5-980E0D720F4E}">
      <dsp:nvSpPr>
        <dsp:cNvPr id="0" name=""/>
        <dsp:cNvSpPr/>
      </dsp:nvSpPr>
      <dsp:spPr>
        <a:xfrm>
          <a:off x="5399112" y="143473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300" kern="1200" dirty="0"/>
            <a:t>喂养</a:t>
          </a:r>
        </a:p>
      </dsp:txBody>
      <dsp:txXfrm>
        <a:off x="5964768" y="143473"/>
        <a:ext cx="1696970" cy="1131312"/>
      </dsp:txXfrm>
    </dsp:sp>
    <dsp:sp modelId="{10FE998F-77C6-4982-AB00-6253FB789C1C}">
      <dsp:nvSpPr>
        <dsp:cNvPr id="0" name=""/>
        <dsp:cNvSpPr/>
      </dsp:nvSpPr>
      <dsp:spPr>
        <a:xfrm>
          <a:off x="2205" y="1581467"/>
          <a:ext cx="3407568" cy="136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 dirty="0"/>
            <a:t>成年</a:t>
          </a:r>
        </a:p>
      </dsp:txBody>
      <dsp:txXfrm>
        <a:off x="683719" y="1581467"/>
        <a:ext cx="2044541" cy="1363027"/>
      </dsp:txXfrm>
    </dsp:sp>
    <dsp:sp modelId="{39134ABC-0D70-46B5-9E6A-4843B94850BD}">
      <dsp:nvSpPr>
        <dsp:cNvPr id="0" name=""/>
        <dsp:cNvSpPr/>
      </dsp:nvSpPr>
      <dsp:spPr>
        <a:xfrm>
          <a:off x="2966790" y="1697325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300" kern="1200" dirty="0"/>
            <a:t>拜寻</a:t>
          </a:r>
        </a:p>
      </dsp:txBody>
      <dsp:txXfrm>
        <a:off x="3532446" y="1697325"/>
        <a:ext cx="1696970" cy="1131312"/>
      </dsp:txXfrm>
    </dsp:sp>
    <dsp:sp modelId="{129957E4-B392-45C6-87E8-D6A641E738E5}">
      <dsp:nvSpPr>
        <dsp:cNvPr id="0" name=""/>
        <dsp:cNvSpPr/>
      </dsp:nvSpPr>
      <dsp:spPr>
        <a:xfrm>
          <a:off x="5399112" y="1697325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300" kern="1200" dirty="0"/>
            <a:t>繁殖</a:t>
          </a:r>
        </a:p>
      </dsp:txBody>
      <dsp:txXfrm>
        <a:off x="5964768" y="1697325"/>
        <a:ext cx="1696970" cy="1131312"/>
      </dsp:txXfrm>
    </dsp:sp>
    <dsp:sp modelId="{C6E2BCD2-8560-46C3-BC31-C26DBDB5B1B6}">
      <dsp:nvSpPr>
        <dsp:cNvPr id="0" name=""/>
        <dsp:cNvSpPr/>
      </dsp:nvSpPr>
      <dsp:spPr>
        <a:xfrm>
          <a:off x="2205" y="3135319"/>
          <a:ext cx="3407568" cy="136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500" kern="1200" dirty="0"/>
            <a:t>老年</a:t>
          </a:r>
        </a:p>
      </dsp:txBody>
      <dsp:txXfrm>
        <a:off x="683719" y="3135319"/>
        <a:ext cx="2044541" cy="1363027"/>
      </dsp:txXfrm>
    </dsp:sp>
    <dsp:sp modelId="{9CEEB7B7-4F10-4249-8EC9-D12525EBD46F}">
      <dsp:nvSpPr>
        <dsp:cNvPr id="0" name=""/>
        <dsp:cNvSpPr/>
      </dsp:nvSpPr>
      <dsp:spPr>
        <a:xfrm>
          <a:off x="2966790" y="3251176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300" kern="1200" dirty="0"/>
            <a:t>出售</a:t>
          </a:r>
        </a:p>
      </dsp:txBody>
      <dsp:txXfrm>
        <a:off x="3532446" y="3251176"/>
        <a:ext cx="1696970" cy="1131312"/>
      </dsp:txXfrm>
    </dsp:sp>
    <dsp:sp modelId="{576BFF25-4AC7-40E1-9B34-0E5C5654C6D7}">
      <dsp:nvSpPr>
        <dsp:cNvPr id="0" name=""/>
        <dsp:cNvSpPr/>
      </dsp:nvSpPr>
      <dsp:spPr>
        <a:xfrm>
          <a:off x="5399112" y="3251176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300" kern="1200" dirty="0"/>
            <a:t>熟练</a:t>
          </a:r>
        </a:p>
      </dsp:txBody>
      <dsp:txXfrm>
        <a:off x="5964768" y="3251176"/>
        <a:ext cx="1696970" cy="1131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48EA7-163E-4AE6-AF8B-2308224683DB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走兽乐园</a:t>
          </a:r>
        </a:p>
      </dsp:txBody>
      <dsp:txXfrm rot="5400000">
        <a:off x="-1" y="1"/>
        <a:ext cx="4114800" cy="1697236"/>
      </dsp:txXfrm>
    </dsp:sp>
    <dsp:sp modelId="{B339594F-9421-4AFD-80DF-D67B2B2E1438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爬虫天地</a:t>
          </a:r>
        </a:p>
      </dsp:txBody>
      <dsp:txXfrm>
        <a:off x="4114800" y="0"/>
        <a:ext cx="4114800" cy="1697236"/>
      </dsp:txXfrm>
    </dsp:sp>
    <dsp:sp modelId="{F6BB774E-0128-402A-A475-C360FDD78608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禽鸟天堂</a:t>
          </a:r>
        </a:p>
      </dsp:txBody>
      <dsp:txXfrm rot="10800000">
        <a:off x="0" y="2828726"/>
        <a:ext cx="4114800" cy="1697236"/>
      </dsp:txXfrm>
    </dsp:sp>
    <dsp:sp modelId="{B12082B3-CA81-46D4-A17A-230D3074400C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珍兽世界</a:t>
          </a:r>
        </a:p>
      </dsp:txBody>
      <dsp:txXfrm rot="-5400000">
        <a:off x="4114799" y="2828726"/>
        <a:ext cx="4114800" cy="1697236"/>
      </dsp:txXfrm>
    </dsp:sp>
    <dsp:sp modelId="{1B6C652A-5280-4534-8DF0-A951957E2D92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2">
            <a:tint val="100000"/>
            <a:shade val="100000"/>
            <a:hueMod val="100000"/>
            <a:satMod val="100000"/>
          </a:schemeClr>
        </a:solidFill>
        <a:ln w="38100" cap="flat" cmpd="dbl" algn="ctr">
          <a:solidFill>
            <a:schemeClr val="lt1"/>
          </a:solidFill>
          <a:prstDash val="solid"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专精牧场</a:t>
          </a:r>
        </a:p>
      </dsp:txBody>
      <dsp:txXfrm>
        <a:off x="2935594" y="1752471"/>
        <a:ext cx="2358410" cy="1021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0E167-912F-4D51-807F-EDFCCA6C05B6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高级产出（</a:t>
          </a:r>
          <a:r>
            <a:rPr lang="en-US" altLang="zh-CN" sz="2000" kern="1200" dirty="0"/>
            <a:t>2080</a:t>
          </a:r>
          <a:r>
            <a:rPr lang="zh-CN" altLang="en-US" sz="2000" kern="1200" dirty="0"/>
            <a:t>积分</a:t>
          </a:r>
          <a:r>
            <a:rPr lang="en-US" altLang="zh-CN" sz="2000" kern="1200" dirty="0"/>
            <a:t>-1560</a:t>
          </a:r>
          <a:r>
            <a:rPr lang="zh-CN" altLang="en-US" sz="2000" kern="1200" dirty="0"/>
            <a:t>积分</a:t>
          </a:r>
          <a:r>
            <a:rPr lang="en-US" altLang="zh-CN" sz="2000" kern="1200" dirty="0"/>
            <a:t>=520</a:t>
          </a:r>
          <a:r>
            <a:rPr lang="zh-CN" altLang="en-US" sz="2000" kern="1200" dirty="0"/>
            <a:t>积分</a:t>
          </a:r>
          <a:r>
            <a:rPr lang="en-US" altLang="zh-CN" sz="2000" kern="1200" dirty="0"/>
            <a:t>/30</a:t>
          </a:r>
          <a:r>
            <a:rPr lang="zh-CN" altLang="en-US" sz="2000" kern="1200" dirty="0"/>
            <a:t>积分</a:t>
          </a:r>
          <a:r>
            <a:rPr lang="en-US" altLang="zh-CN" sz="2000" kern="1200" dirty="0"/>
            <a:t>=17.3</a:t>
          </a:r>
          <a:r>
            <a:rPr lang="zh-CN" altLang="en-US" sz="2000" kern="1200" dirty="0"/>
            <a:t>个青翠竹叶</a:t>
          </a:r>
        </a:p>
      </dsp:txBody>
      <dsp:txXfrm>
        <a:off x="0" y="3406931"/>
        <a:ext cx="8229600" cy="603844"/>
      </dsp:txXfrm>
    </dsp:sp>
    <dsp:sp modelId="{18384753-2F49-4345-8C36-6BD511F4DA41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成功：竹叶青</a:t>
          </a:r>
        </a:p>
      </dsp:txBody>
      <dsp:txXfrm>
        <a:off x="0" y="3988412"/>
        <a:ext cx="4114799" cy="514386"/>
      </dsp:txXfrm>
    </dsp:sp>
    <dsp:sp modelId="{6D021C7D-7B96-42FD-A116-EE92F53F3C2C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失败：返还数量</a:t>
          </a:r>
          <a:r>
            <a:rPr lang="en-US" altLang="zh-CN" sz="2500" kern="1200" dirty="0"/>
            <a:t>2/3</a:t>
          </a:r>
          <a:endParaRPr lang="zh-CN" altLang="en-US" sz="2500" kern="1200" dirty="0"/>
        </a:p>
      </dsp:txBody>
      <dsp:txXfrm>
        <a:off x="4114800" y="3988412"/>
        <a:ext cx="4114799" cy="514386"/>
      </dsp:txXfrm>
    </dsp:sp>
    <dsp:sp modelId="{D7A03B31-822F-4F5B-A3A7-3459550CB0B7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牧场守护兽</a:t>
          </a:r>
        </a:p>
      </dsp:txBody>
      <dsp:txXfrm rot="-10800000">
        <a:off x="0" y="1703865"/>
        <a:ext cx="8229600" cy="603663"/>
      </dsp:txXfrm>
    </dsp:sp>
    <dsp:sp modelId="{DD4E8F0E-417F-4534-9279-E11B0AF9F756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大于</a:t>
          </a:r>
          <a:r>
            <a:rPr lang="en-US" altLang="zh-CN" sz="2500" kern="1200" dirty="0"/>
            <a:t>30</a:t>
          </a:r>
          <a:r>
            <a:rPr lang="zh-CN" altLang="en-US" sz="2500" kern="1200" dirty="0"/>
            <a:t>个牧场好友</a:t>
          </a:r>
        </a:p>
      </dsp:txBody>
      <dsp:txXfrm>
        <a:off x="0" y="2307529"/>
        <a:ext cx="4114799" cy="514231"/>
      </dsp:txXfrm>
    </dsp:sp>
    <dsp:sp modelId="{A4D45161-550F-4132-AB54-05483168E627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连续</a:t>
          </a:r>
          <a:r>
            <a:rPr lang="en-US" altLang="zh-CN" sz="2500" kern="1200" dirty="0"/>
            <a:t>15</a:t>
          </a:r>
          <a:r>
            <a:rPr lang="zh-CN" altLang="en-US" sz="2500" kern="1200" dirty="0"/>
            <a:t>天拜访</a:t>
          </a:r>
          <a:r>
            <a:rPr lang="en-US" altLang="zh-CN" sz="2500" kern="1200" dirty="0"/>
            <a:t>3</a:t>
          </a:r>
          <a:r>
            <a:rPr lang="zh-CN" altLang="en-US" sz="2500" kern="1200" dirty="0"/>
            <a:t>家不同牧场</a:t>
          </a:r>
        </a:p>
      </dsp:txBody>
      <dsp:txXfrm>
        <a:off x="4114800" y="2307529"/>
        <a:ext cx="4114799" cy="514231"/>
      </dsp:txXfrm>
    </dsp:sp>
    <dsp:sp modelId="{CBB295CC-35F7-45FD-AF5C-73E85EE8AB24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普通产出</a:t>
          </a:r>
          <a:r>
            <a:rPr lang="en-US" altLang="zh-CN" sz="2000" kern="1200" dirty="0"/>
            <a:t>(30</a:t>
          </a:r>
          <a:r>
            <a:rPr lang="zh-CN" altLang="en-US" sz="2000" kern="1200" dirty="0"/>
            <a:t>积分</a:t>
          </a:r>
          <a:r>
            <a:rPr lang="en-US" altLang="zh-CN" sz="2000" kern="1200" dirty="0"/>
            <a:t>*52</a:t>
          </a:r>
          <a:r>
            <a:rPr lang="zh-CN" altLang="en-US" sz="2000" kern="1200" dirty="0"/>
            <a:t>个</a:t>
          </a:r>
          <a:r>
            <a:rPr lang="en-US" altLang="zh-CN" sz="2000" kern="1200" dirty="0"/>
            <a:t>=1560</a:t>
          </a:r>
          <a:r>
            <a:rPr lang="zh-CN" altLang="en-US" sz="2000" kern="1200" dirty="0"/>
            <a:t>积分</a:t>
          </a:r>
          <a:r>
            <a:rPr lang="en-US" altLang="zh-CN" sz="2000" kern="1200" dirty="0"/>
            <a:t>)</a:t>
          </a:r>
          <a:endParaRPr lang="zh-CN" altLang="en-US" sz="2000" kern="1200" dirty="0"/>
        </a:p>
      </dsp:txBody>
      <dsp:txXfrm rot="-10800000">
        <a:off x="0" y="799"/>
        <a:ext cx="8229600" cy="603663"/>
      </dsp:txXfrm>
    </dsp:sp>
    <dsp:sp modelId="{F174BF02-FE5D-4FF9-A971-A02F9FE89BB8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专精牧场及养育技能</a:t>
          </a:r>
        </a:p>
      </dsp:txBody>
      <dsp:txXfrm>
        <a:off x="0" y="604463"/>
        <a:ext cx="4114799" cy="514231"/>
      </dsp:txXfrm>
    </dsp:sp>
    <dsp:sp modelId="{27293775-94B6-4C82-9F7B-D9AD5CE6A2AD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保存青翠竹叶数量</a:t>
          </a:r>
        </a:p>
      </dsp:txBody>
      <dsp:txXfrm>
        <a:off x="4114800" y="604463"/>
        <a:ext cx="4114799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7E8EE-525D-4842-9EBE-8FE2AFE076CE}" type="datetimeFigureOut">
              <a:rPr lang="zh-CN" altLang="en-US" smtClean="0"/>
              <a:t>2020/1/29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9DBEF-9819-446F-993C-6876A5DC1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65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DBEF-9819-446F-993C-6876A5DC1C9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7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BE37-0708-4B13-9CDD-5110FC6130A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C269-5BB2-42E0-ABFF-C139411867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BE37-0708-4B13-9CDD-5110FC6130A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C269-5BB2-42E0-ABFF-C139411867A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BE37-0708-4B13-9CDD-5110FC6130A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C269-5BB2-42E0-ABFF-C139411867A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BE37-0708-4B13-9CDD-5110FC6130A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C269-5BB2-42E0-ABFF-C139411867A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BE37-0708-4B13-9CDD-5110FC6130A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C269-5BB2-42E0-ABFF-C139411867A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BE37-0708-4B13-9CDD-5110FC6130A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C269-5BB2-42E0-ABFF-C139411867A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BE37-0708-4B13-9CDD-5110FC6130A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C269-5BB2-42E0-ABFF-C139411867A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BE37-0708-4B13-9CDD-5110FC6130A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C269-5BB2-42E0-ABFF-C139411867A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BE37-0708-4B13-9CDD-5110FC6130A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C269-5BB2-42E0-ABFF-C139411867A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BE37-0708-4B13-9CDD-5110FC6130A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C269-5BB2-42E0-ABFF-C139411867A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741ABE37-0708-4B13-9CDD-5110FC6130A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947FC269-5BB2-42E0-ABFF-C139411867A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1ABE37-0708-4B13-9CDD-5110FC6130A4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47FC269-5BB2-42E0-ABFF-C139411867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en-US" dirty="0"/>
              <a:t>牧场计划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2019</a:t>
            </a:r>
            <a:r>
              <a:rPr dirty="0"/>
              <a:t>年</a:t>
            </a:r>
            <a:r>
              <a:rPr lang="en-US" altLang="zh-CN" dirty="0"/>
              <a:t>09</a:t>
            </a:r>
            <a:r>
              <a:rPr dirty="0"/>
              <a:t>月</a:t>
            </a:r>
            <a:r>
              <a:rPr lang="en-US" altLang="zh-CN" dirty="0"/>
              <a:t>04</a:t>
            </a:r>
            <a:r>
              <a:rPr dirty="0"/>
              <a:t>日星期三</a:t>
            </a:r>
            <a:endParaRPr lang="en-US" dirty="0"/>
          </a:p>
          <a:p>
            <a:r>
              <a:rPr altLang="en-US" dirty="0"/>
              <a:t>建邺城巡逻队，南阳府</a:t>
            </a:r>
            <a:endParaRPr lang="en-US" altLang="en-US" dirty="0"/>
          </a:p>
          <a:p>
            <a:r>
              <a:rPr lang="en-US" altLang="zh-CN" dirty="0"/>
              <a:t>《</a:t>
            </a:r>
            <a:r>
              <a:rPr dirty="0"/>
              <a:t>梦幻西游</a:t>
            </a:r>
            <a:r>
              <a:rPr lang="en-US" altLang="zh-CN" dirty="0"/>
              <a:t>》</a:t>
            </a:r>
            <a:r>
              <a:rPr dirty="0"/>
              <a:t>电脑版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不同时期的操作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专精牧场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0776" y="131762"/>
            <a:ext cx="7776000" cy="796908"/>
          </a:xfrm>
        </p:spPr>
        <p:txBody>
          <a:bodyPr/>
          <a:lstStyle/>
          <a:p>
            <a:r>
              <a:rPr altLang="en-US" dirty="0"/>
              <a:t>走兽乐园（哺乳类</a:t>
            </a:r>
            <a:r>
              <a:rPr lang="en-US" altLang="zh-CN" dirty="0"/>
              <a:t>15</a:t>
            </a:r>
            <a:r>
              <a:rPr dirty="0"/>
              <a:t>）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22959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动物名称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普通产出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积分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奖励产出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积分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高级产出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积分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小猫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猫毛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猫爪印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金猫毛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小狗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狗毛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狗爪印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金狗毛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老虎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老虎牙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虎爪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黄金虎牙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1074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豹子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豹子毛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豹子胆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金豹毛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1074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狮子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狮子胡须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狮子鬃毛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金狮毛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1074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树袋熊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按树叶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树袋熊玩偶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按树种子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1248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熊毛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熊爪印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金熊毛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477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狐狸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狐狸毛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狐绒毛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金狐狸毛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鹿茸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鹿角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鹿茸药酒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羊毛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羊奶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金羊毛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马鬃毛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马奶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金鬃毛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猪肉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猪鬃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烟熏腊肉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268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垂耳兔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兔毛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兔皮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兔毛围巾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1492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浣熊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浣熊玩偶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神秘卡片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黄金浣熊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1492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爬虫天地（爬虫类</a:t>
            </a:r>
            <a:r>
              <a:rPr lang="en-US" altLang="en-US" dirty="0"/>
              <a:t>13</a:t>
            </a:r>
            <a:r>
              <a:rPr altLang="en-US" dirty="0"/>
              <a:t>）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8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动物名称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普通产出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积分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奖励产出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积分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高级产出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积分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蟒蛇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蛇皮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蛇蛋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蛇皮袋子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866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蜥蜴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蜥蜴爪子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蜥蜴皮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金爪印石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866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鳄鱼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鳄鱼泪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鳄鱼牙齿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珍珠泪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866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金钱龟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龟甲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1560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变色龙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变色龙尾巴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变色龙皮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金变色龙皮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1560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禽鸟天堂（禽鸟类</a:t>
            </a:r>
            <a:r>
              <a:rPr lang="en-US" altLang="zh-CN" dirty="0"/>
              <a:t>16</a:t>
            </a:r>
            <a:r>
              <a:rPr dirty="0"/>
              <a:t>）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动物名称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普通产出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积分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奖励产出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积分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高级产出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积分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鸡蛋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鸡冠石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金鸡蛋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鸭蛋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鸭绒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金鸭蛋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鹅蛋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鹅掌石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金鹅蛋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鸵鸟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鸵鸟蛋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鸵鸟彩蛋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鸵鸟金蛋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孔雀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孔雀翎羽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孔雀彩羽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雀羽扇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鸳鸯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鸳鸯蛋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鸳鸯枕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金鸳鸯蛋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403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火烈鸟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火红羽毛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火烈鸟喙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火红凤冠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537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金刚鹦鹉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鹦鹉翎羽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鹦鹉喙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鹦鹉金羽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537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珍兽世界（珍稀类</a:t>
            </a:r>
            <a:r>
              <a:rPr lang="en-US" altLang="zh-CN" dirty="0"/>
              <a:t>15</a:t>
            </a:r>
            <a:r>
              <a:rPr dirty="0"/>
              <a:t>）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动物名称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普通产出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积分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奖励产出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积分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高级产出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积分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熊猫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青翠竹叶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熊猫玩偶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竹叶青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2080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娃娃鱼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鱼子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娃娃鱼玩偶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鱼子酱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2080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羊驼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羊驼绒毛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羊驼玩偶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金绒毛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2080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白狮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白狮毛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白狮鬃毛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白狮毛毯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白虎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白虎毛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白虎鬃毛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白虎毛毯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金丝猴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猴头菇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猴毛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猴头汤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1040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白犀牛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犀牛角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珍稀肥料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金犀牛角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1213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牧场动物养育指南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341428"/>
              </p:ext>
            </p:extLst>
          </p:nvPr>
        </p:nvGraphicFramePr>
        <p:xfrm>
          <a:off x="323529" y="1412776"/>
          <a:ext cx="8640959" cy="537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专精牧场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禽鸟天堂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爬虫天地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走兽乐园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珍兽世界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高级牧场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7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7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6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动物名称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火  烈  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金钱龟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垂耳兔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熊    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动物名称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金刚鹦鹉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变色龙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浣    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娃娃鱼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动物名称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羊    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养育数量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7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7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6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动物种类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禽鸟类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爬虫类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哺乳类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珍稀类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养育计划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火烈鸟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金钱龟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垂耳兔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娃娃鱼</a:t>
                      </a:r>
                      <a:endParaRPr lang="en-US" altLang="zh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牧场装饰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水滨浅滩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浅水池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胡萝卜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山间小池</a:t>
                      </a:r>
                      <a:endParaRPr lang="en-US" altLang="zh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02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承载数量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9413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养育</a:t>
            </a:r>
            <a:r>
              <a:rPr altLang="en-US" dirty="0"/>
              <a:t>数量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36730"/>
              </p:ext>
            </p:extLst>
          </p:nvPr>
        </p:nvGraphicFramePr>
        <p:xfrm>
          <a:off x="457200" y="1600200"/>
          <a:ext cx="8003233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分类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禽鸟类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哺乳类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爬行类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珍稀类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角色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火烈鸟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垂耳兔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金钱龟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娃娃鱼</a:t>
                      </a:r>
                      <a:endParaRPr lang="en-US" altLang="zh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大唐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16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地府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4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天宫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4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15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总计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24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21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15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31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牧场之友与牧场告示牌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通过</a:t>
            </a:r>
            <a:r>
              <a:rPr lang="en-US" altLang="zh-CN" dirty="0"/>
              <a:t>【</a:t>
            </a:r>
            <a:r>
              <a:rPr lang="zh-CN" altLang="en-US" dirty="0"/>
              <a:t>牧场管理员</a:t>
            </a:r>
            <a:r>
              <a:rPr lang="en-US" altLang="zh-CN" dirty="0"/>
              <a:t>】-</a:t>
            </a:r>
            <a:r>
              <a:rPr lang="zh-CN" altLang="en-US" dirty="0"/>
              <a:t>牧场告示牌，添加</a:t>
            </a:r>
            <a:r>
              <a:rPr lang="en-US" altLang="zh-CN" dirty="0"/>
              <a:t>【</a:t>
            </a:r>
            <a:r>
              <a:rPr lang="zh-CN" altLang="en-US" dirty="0"/>
              <a:t>牧场好友</a:t>
            </a:r>
            <a:r>
              <a:rPr lang="en-US" altLang="zh-CN" dirty="0"/>
              <a:t>】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根据个人牧场动物种类，进行定位搜索。</a:t>
            </a:r>
            <a:endParaRPr lang="en-US" altLang="zh-CN" dirty="0"/>
          </a:p>
          <a:p>
            <a:r>
              <a:rPr lang="zh-CN" altLang="en-US" dirty="0"/>
              <a:t>每天通过</a:t>
            </a:r>
            <a:r>
              <a:rPr lang="en-US" altLang="zh-CN" dirty="0"/>
              <a:t>【</a:t>
            </a:r>
            <a:r>
              <a:rPr lang="zh-CN" altLang="en-US" dirty="0"/>
              <a:t>牧场管理员</a:t>
            </a:r>
            <a:r>
              <a:rPr lang="en-US" altLang="zh-CN" dirty="0"/>
              <a:t>】-【</a:t>
            </a:r>
            <a:r>
              <a:rPr lang="zh-CN" altLang="en-US" dirty="0"/>
              <a:t>牧场之友</a:t>
            </a:r>
            <a:r>
              <a:rPr lang="en-US" altLang="zh-CN" dirty="0"/>
              <a:t>】</a:t>
            </a:r>
            <a:r>
              <a:rPr lang="zh-CN" altLang="en-US" dirty="0"/>
              <a:t>，访问不同的牧场，进行拜访、寻宝、繁殖，获得牧场积分、动物宝宝窝、饲料等奖励。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r>
              <a:rPr altLang="en-US" dirty="0"/>
              <a:t>高级产出的条件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动物技能五级，养育达到一定数量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牧场好友数量大于</a:t>
            </a:r>
            <a:r>
              <a:rPr lang="en-US" altLang="zh-CN" dirty="0"/>
              <a:t>30</a:t>
            </a:r>
            <a:r>
              <a:rPr lang="zh-CN" altLang="en-US" dirty="0"/>
              <a:t>个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连续</a:t>
            </a:r>
            <a:r>
              <a:rPr lang="en-US" altLang="zh-CN" dirty="0"/>
              <a:t>15</a:t>
            </a:r>
            <a:r>
              <a:rPr lang="zh-CN" altLang="en-US" dirty="0"/>
              <a:t>天每天拜访</a:t>
            </a:r>
            <a:r>
              <a:rPr lang="en-US" altLang="zh-CN" dirty="0"/>
              <a:t>3</a:t>
            </a:r>
            <a:r>
              <a:rPr lang="zh-CN" altLang="en-US" dirty="0"/>
              <a:t>个不同牧场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在牧场守护兽使用普通产出合成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普通产出的不要卖掉保管好（牧场仓库）。</a:t>
            </a:r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前言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公元</a:t>
            </a:r>
            <a:r>
              <a:rPr lang="en-US" altLang="zh-CN" dirty="0"/>
              <a:t>2019</a:t>
            </a:r>
            <a:r>
              <a:rPr lang="zh-CN" altLang="en-US" dirty="0"/>
              <a:t>年</a:t>
            </a:r>
            <a:r>
              <a:rPr lang="en-US" altLang="zh-CN" dirty="0"/>
              <a:t>09</a:t>
            </a:r>
            <a:r>
              <a:rPr lang="zh-CN" altLang="en-US" dirty="0"/>
              <a:t>月</a:t>
            </a:r>
            <a:r>
              <a:rPr lang="en-US" altLang="zh-CN" dirty="0"/>
              <a:t>04</a:t>
            </a:r>
            <a:r>
              <a:rPr lang="zh-CN" altLang="en-US" dirty="0"/>
              <a:t>日星期三，关于</a:t>
            </a:r>
            <a:r>
              <a:rPr lang="en-US" altLang="zh-CN" dirty="0"/>
              <a:t>《</a:t>
            </a:r>
            <a:r>
              <a:rPr lang="zh-CN" altLang="en-US" dirty="0"/>
              <a:t>梦幻西游</a:t>
            </a:r>
            <a:r>
              <a:rPr lang="en-US" altLang="zh-CN" dirty="0"/>
              <a:t>》</a:t>
            </a:r>
            <a:r>
              <a:rPr lang="zh-CN" altLang="en-US" dirty="0"/>
              <a:t>电脑版牧场玩法问题，我们需要通过实际的研究与体验，才能够更好的向其他玩家传递准确的牧场信息。</a:t>
            </a:r>
            <a:endParaRPr lang="en-US" altLang="zh-CN" dirty="0"/>
          </a:p>
          <a:p>
            <a:r>
              <a:rPr lang="zh-CN" altLang="en-US" dirty="0"/>
              <a:t>同时，牧场玩法本身获得的积分，可以用于增加召唤兽寿命、人物储备金、九转金丹、修炼果、海马等；有利于人物的技能提升、修炼提升、活力体力的补充，人物行囊、召唤兽栏扩建等。</a:t>
            </a:r>
            <a:endParaRPr lang="en-US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r>
              <a:rPr altLang="en-US" dirty="0"/>
              <a:t>熊猫的竹叶青（高级产出流程）</a:t>
            </a:r>
            <a:endParaRPr lang="zh-CN" altLang="en-US" dirty="0"/>
          </a:p>
        </p:txBody>
      </p:sp>
      <p:graphicFrame>
        <p:nvGraphicFramePr>
          <p:cNvPr id="5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5509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42370-3756-4CE8-AD64-2318A361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火烈鸟守护兽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43106CA-56AE-4F77-9D07-264472EE1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2" y="-27384"/>
            <a:ext cx="8770554" cy="6885384"/>
          </a:xfrm>
        </p:spPr>
      </p:pic>
    </p:spTree>
    <p:extLst>
      <p:ext uri="{BB962C8B-B14F-4D97-AF65-F5344CB8AC3E}">
        <p14:creationId xmlns:p14="http://schemas.microsoft.com/office/powerpoint/2010/main" val="2441880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7BF545-C087-4335-A4CC-A56C5AED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守护兽对话框</a:t>
            </a:r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15EF39F-FB7F-4A05-9D59-31691A9CD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6220"/>
            <a:ext cx="8820472" cy="6890994"/>
          </a:xfrm>
        </p:spPr>
      </p:pic>
    </p:spTree>
    <p:extLst>
      <p:ext uri="{BB962C8B-B14F-4D97-AF65-F5344CB8AC3E}">
        <p14:creationId xmlns:p14="http://schemas.microsoft.com/office/powerpoint/2010/main" val="338751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88F500-7B38-4857-B583-0B0E3DAC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守护兽选项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3EFFF30-D2F9-499C-BF53-3D84E7F9E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4672"/>
            <a:ext cx="8820472" cy="6890995"/>
          </a:xfrm>
        </p:spPr>
      </p:pic>
    </p:spTree>
    <p:extLst>
      <p:ext uri="{BB962C8B-B14F-4D97-AF65-F5344CB8AC3E}">
        <p14:creationId xmlns:p14="http://schemas.microsoft.com/office/powerpoint/2010/main" val="1338721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D55473-4321-4B9F-BBBC-FDF48A16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合成材料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041326E-0312-4F8B-9B62-3F0E660CB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1156"/>
            <a:ext cx="8793021" cy="6869548"/>
          </a:xfrm>
        </p:spPr>
      </p:pic>
    </p:spTree>
    <p:extLst>
      <p:ext uri="{BB962C8B-B14F-4D97-AF65-F5344CB8AC3E}">
        <p14:creationId xmlns:p14="http://schemas.microsoft.com/office/powerpoint/2010/main" val="15345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B2E93-D4E4-4287-B8BC-78F66DF1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高级产出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94B5AF9-AF86-4758-B9B1-5F52D6119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78239" cy="6858000"/>
          </a:xfrm>
        </p:spPr>
      </p:pic>
    </p:spTree>
    <p:extLst>
      <p:ext uri="{BB962C8B-B14F-4D97-AF65-F5344CB8AC3E}">
        <p14:creationId xmlns:p14="http://schemas.microsoft.com/office/powerpoint/2010/main" val="3619938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B430AE-3F54-47F8-8AAD-05F67880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普通产出到高级产出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04435C3-94BA-405A-A189-C6C5B12F4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0"/>
            <a:ext cx="8820472" cy="6890995"/>
          </a:xfrm>
        </p:spPr>
      </p:pic>
    </p:spTree>
    <p:extLst>
      <p:ext uri="{BB962C8B-B14F-4D97-AF65-F5344CB8AC3E}">
        <p14:creationId xmlns:p14="http://schemas.microsoft.com/office/powerpoint/2010/main" val="389409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24DE84-A891-490A-823F-FD200709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计算公式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A2AA0C-FF3F-4469-BD43-C858A522E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火红羽毛每个为</a:t>
            </a:r>
            <a:r>
              <a:rPr lang="en-US" altLang="zh-CN" dirty="0"/>
              <a:t>12</a:t>
            </a:r>
            <a:r>
              <a:rPr lang="zh-CN" altLang="en-US" dirty="0"/>
              <a:t>积分，</a:t>
            </a:r>
            <a:endParaRPr lang="en-US" altLang="zh-CN" dirty="0"/>
          </a:p>
          <a:p>
            <a:r>
              <a:rPr lang="zh-CN" altLang="en-US" dirty="0"/>
              <a:t>火红凤冠每个为</a:t>
            </a:r>
            <a:r>
              <a:rPr lang="en-US" altLang="zh-CN" dirty="0"/>
              <a:t>537</a:t>
            </a:r>
            <a:r>
              <a:rPr lang="zh-CN" altLang="en-US" dirty="0"/>
              <a:t>积分，</a:t>
            </a:r>
            <a:endParaRPr lang="en-US" altLang="zh-CN" dirty="0"/>
          </a:p>
          <a:p>
            <a:r>
              <a:rPr lang="zh-CN" altLang="en-US" dirty="0"/>
              <a:t>炼化需要</a:t>
            </a:r>
            <a:r>
              <a:rPr lang="en-US" altLang="zh-CN" dirty="0"/>
              <a:t>39</a:t>
            </a:r>
            <a:r>
              <a:rPr lang="zh-CN" altLang="en-US" dirty="0"/>
              <a:t>个火红羽毛，</a:t>
            </a:r>
            <a:endParaRPr lang="en-US" altLang="zh-CN" dirty="0"/>
          </a:p>
          <a:p>
            <a:r>
              <a:rPr lang="zh-CN" altLang="en-US" dirty="0"/>
              <a:t>相当于</a:t>
            </a:r>
            <a:r>
              <a:rPr lang="en-US" altLang="zh-CN" dirty="0"/>
              <a:t>39*12=468</a:t>
            </a:r>
            <a:r>
              <a:rPr lang="zh-CN" altLang="en-US" dirty="0"/>
              <a:t>积分</a:t>
            </a:r>
            <a:endParaRPr lang="en-US" altLang="zh-CN" dirty="0"/>
          </a:p>
          <a:p>
            <a:r>
              <a:rPr lang="zh-CN" altLang="en-US" dirty="0"/>
              <a:t>炼化成功</a:t>
            </a:r>
            <a:r>
              <a:rPr lang="en-US" altLang="zh-CN" dirty="0"/>
              <a:t>537</a:t>
            </a:r>
            <a:r>
              <a:rPr lang="zh-CN" altLang="en-US" dirty="0"/>
              <a:t>积分</a:t>
            </a:r>
            <a:r>
              <a:rPr lang="en-US" altLang="zh-CN" dirty="0"/>
              <a:t>-468</a:t>
            </a:r>
            <a:r>
              <a:rPr lang="zh-CN" altLang="en-US" dirty="0"/>
              <a:t>积分</a:t>
            </a:r>
            <a:r>
              <a:rPr lang="en-US" altLang="zh-CN" dirty="0"/>
              <a:t>=69</a:t>
            </a:r>
            <a:r>
              <a:rPr lang="zh-CN" altLang="en-US" dirty="0"/>
              <a:t>积分</a:t>
            </a:r>
            <a:endParaRPr lang="en-US" altLang="zh-CN" dirty="0"/>
          </a:p>
          <a:p>
            <a:r>
              <a:rPr lang="en-US" altLang="zh-CN" dirty="0"/>
              <a:t>69</a:t>
            </a:r>
            <a:r>
              <a:rPr lang="zh-CN" altLang="en-US" dirty="0"/>
              <a:t>积分</a:t>
            </a:r>
            <a:r>
              <a:rPr lang="en-US" altLang="zh-CN" dirty="0"/>
              <a:t>=5.75</a:t>
            </a:r>
            <a:r>
              <a:rPr lang="zh-CN" altLang="en-US" dirty="0"/>
              <a:t>个</a:t>
            </a:r>
            <a:r>
              <a:rPr lang="en-US" altLang="zh-CN" dirty="0"/>
              <a:t>12</a:t>
            </a:r>
            <a:r>
              <a:rPr lang="zh-CN" altLang="en-US" dirty="0"/>
              <a:t>积分的火红羽毛</a:t>
            </a:r>
            <a:endParaRPr lang="en-US" altLang="zh-CN" dirty="0"/>
          </a:p>
          <a:p>
            <a:r>
              <a:rPr lang="zh-CN" altLang="en-US" dirty="0"/>
              <a:t>这样看来，普通产出的积分与高级产出的积分并未多出太多，普通产出可以正常出售。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9836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巡逻队图鉴师</a:t>
            </a:r>
            <a:r>
              <a:rPr lang="en-US" altLang="zh-CN" dirty="0"/>
              <a:t>—</a:t>
            </a:r>
            <a:r>
              <a:rPr lang="zh-CN" altLang="en-US" dirty="0"/>
              <a:t>爬虫天地备忘录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+mj-ea"/>
              <a:buAutoNum type="ea1JpnChsDbPeriod"/>
            </a:pPr>
            <a:r>
              <a:rPr lang="zh-CN" altLang="en-US" dirty="0"/>
              <a:t>高级牧场升级专精牧场需要</a:t>
            </a:r>
            <a:r>
              <a:rPr lang="en-US" altLang="zh-CN" dirty="0"/>
              <a:t>5000</a:t>
            </a:r>
            <a:r>
              <a:rPr lang="zh-CN" altLang="en-US" dirty="0"/>
              <a:t>积分，相当于</a:t>
            </a:r>
            <a:r>
              <a:rPr lang="en-US" altLang="zh-CN" dirty="0"/>
              <a:t>2</a:t>
            </a:r>
            <a:r>
              <a:rPr lang="zh-CN" altLang="en-US" dirty="0"/>
              <a:t>个竹叶青，每个</a:t>
            </a:r>
            <a:r>
              <a:rPr lang="en-US" altLang="zh-CN" dirty="0"/>
              <a:t>30</a:t>
            </a:r>
            <a:r>
              <a:rPr lang="zh-CN" altLang="en-US" dirty="0"/>
              <a:t>万银两。</a:t>
            </a:r>
            <a:endParaRPr lang="en-US" altLang="zh-CN" dirty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/>
              <a:t>养育技能</a:t>
            </a:r>
            <a:r>
              <a:rPr lang="en-US" altLang="zh-CN" dirty="0"/>
              <a:t>——</a:t>
            </a:r>
            <a:r>
              <a:rPr lang="zh-CN" altLang="en-US" dirty="0"/>
              <a:t>爬虫王</a:t>
            </a:r>
            <a:r>
              <a:rPr lang="en-US" altLang="zh-CN" dirty="0"/>
              <a:t>4</a:t>
            </a:r>
            <a:r>
              <a:rPr lang="zh-CN" altLang="en-US" dirty="0"/>
              <a:t>级，升级需要</a:t>
            </a:r>
            <a:r>
              <a:rPr lang="en-US" altLang="zh-CN" dirty="0"/>
              <a:t>1600</a:t>
            </a:r>
            <a:r>
              <a:rPr lang="zh-CN" altLang="en-US" dirty="0"/>
              <a:t>熟练度，每个金钱龟增加</a:t>
            </a:r>
            <a:r>
              <a:rPr lang="en-US" altLang="zh-CN" dirty="0"/>
              <a:t>80</a:t>
            </a:r>
            <a:r>
              <a:rPr lang="zh-CN" altLang="en-US" dirty="0"/>
              <a:t>熟练度，一共需要</a:t>
            </a:r>
            <a:r>
              <a:rPr lang="en-US" altLang="zh-CN" dirty="0"/>
              <a:t>1600</a:t>
            </a:r>
            <a:r>
              <a:rPr lang="zh-CN" altLang="en-US" dirty="0"/>
              <a:t>除以</a:t>
            </a:r>
            <a:r>
              <a:rPr lang="en-US" altLang="zh-CN" dirty="0"/>
              <a:t>80</a:t>
            </a:r>
            <a:r>
              <a:rPr lang="zh-CN" altLang="en-US" dirty="0"/>
              <a:t>，约</a:t>
            </a:r>
            <a:r>
              <a:rPr lang="en-US" altLang="zh-CN" dirty="0"/>
              <a:t>20</a:t>
            </a:r>
            <a:r>
              <a:rPr lang="zh-CN" altLang="en-US" dirty="0"/>
              <a:t>个金钱龟宝宝窝，每个为</a:t>
            </a:r>
            <a:r>
              <a:rPr lang="en-US" altLang="zh-CN" dirty="0"/>
              <a:t>10</a:t>
            </a:r>
            <a:r>
              <a:rPr lang="zh-CN" altLang="en-US" dirty="0"/>
              <a:t>万银两，相当于</a:t>
            </a:r>
            <a:r>
              <a:rPr lang="en-US" altLang="zh-CN" dirty="0"/>
              <a:t>200</a:t>
            </a:r>
            <a:r>
              <a:rPr lang="zh-CN" altLang="en-US" dirty="0"/>
              <a:t>万银两。</a:t>
            </a:r>
            <a:endParaRPr lang="en-US" altLang="zh-CN" dirty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/>
              <a:t>升级积分需要</a:t>
            </a:r>
            <a:r>
              <a:rPr lang="en-US" altLang="zh-CN" dirty="0"/>
              <a:t>60</a:t>
            </a:r>
            <a:r>
              <a:rPr lang="zh-CN" altLang="en-US" dirty="0"/>
              <a:t>万，熟练度需要</a:t>
            </a:r>
            <a:r>
              <a:rPr lang="en-US" altLang="zh-CN" dirty="0"/>
              <a:t>200</a:t>
            </a:r>
            <a:r>
              <a:rPr lang="zh-CN" altLang="en-US" dirty="0"/>
              <a:t>万，一共为</a:t>
            </a:r>
            <a:r>
              <a:rPr lang="en-US" altLang="zh-CN" dirty="0"/>
              <a:t>260</a:t>
            </a:r>
            <a:r>
              <a:rPr lang="zh-CN" altLang="en-US" dirty="0"/>
              <a:t>万银两。</a:t>
            </a:r>
            <a:endParaRPr lang="en-US" altLang="zh-CN" dirty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/>
              <a:t>目前熟练度为</a:t>
            </a:r>
            <a:r>
              <a:rPr lang="en-US" altLang="zh-CN" dirty="0"/>
              <a:t>1600—960=640</a:t>
            </a:r>
            <a:r>
              <a:rPr lang="zh-CN" altLang="en-US" dirty="0"/>
              <a:t>，</a:t>
            </a:r>
            <a:r>
              <a:rPr lang="en-US" altLang="zh-CN" dirty="0"/>
              <a:t>640</a:t>
            </a:r>
            <a:r>
              <a:rPr lang="zh-CN" altLang="en-US" dirty="0"/>
              <a:t>除以</a:t>
            </a:r>
            <a:r>
              <a:rPr lang="en-US" altLang="zh-CN" dirty="0"/>
              <a:t>80</a:t>
            </a:r>
            <a:r>
              <a:rPr lang="zh-CN" altLang="en-US" dirty="0"/>
              <a:t>等于</a:t>
            </a:r>
            <a:r>
              <a:rPr lang="en-US" altLang="zh-CN" dirty="0"/>
              <a:t>8</a:t>
            </a:r>
            <a:r>
              <a:rPr lang="zh-CN" altLang="en-US" dirty="0"/>
              <a:t>个金钱龟宝宝窝，每个</a:t>
            </a:r>
            <a:r>
              <a:rPr lang="en-US" altLang="zh-CN" dirty="0"/>
              <a:t>10</a:t>
            </a:r>
            <a:r>
              <a:rPr lang="zh-CN" altLang="en-US" dirty="0"/>
              <a:t>万银两，相当于</a:t>
            </a:r>
            <a:r>
              <a:rPr lang="en-US" altLang="zh-CN" dirty="0"/>
              <a:t>80</a:t>
            </a:r>
            <a:r>
              <a:rPr lang="zh-CN" altLang="en-US" dirty="0"/>
              <a:t>万银两。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F0321F-30B7-413B-BE61-6219A1BC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熊猫熟练度备忘录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B9D062-1608-4003-A951-F095D5470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珍宠使，熊猫每个增加</a:t>
            </a:r>
            <a:r>
              <a:rPr lang="en-US" altLang="zh-CN" dirty="0"/>
              <a:t>200</a:t>
            </a:r>
            <a:r>
              <a:rPr lang="zh-CN" altLang="en-US" dirty="0"/>
              <a:t>熟练度。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级，</a:t>
            </a:r>
            <a:r>
              <a:rPr lang="en-US" altLang="zh-CN" dirty="0"/>
              <a:t>100</a:t>
            </a:r>
            <a:r>
              <a:rPr lang="zh-CN" altLang="en-US" dirty="0"/>
              <a:t>熟练度。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级，</a:t>
            </a:r>
            <a:r>
              <a:rPr lang="en-US" altLang="zh-CN" dirty="0"/>
              <a:t>400</a:t>
            </a:r>
            <a:r>
              <a:rPr lang="zh-CN" altLang="en-US" dirty="0"/>
              <a:t>熟练度。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级，</a:t>
            </a:r>
            <a:r>
              <a:rPr lang="en-US" altLang="zh-CN" dirty="0"/>
              <a:t>800</a:t>
            </a:r>
            <a:r>
              <a:rPr lang="zh-CN" altLang="en-US" dirty="0"/>
              <a:t>熟练度。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级，</a:t>
            </a:r>
            <a:r>
              <a:rPr lang="en-US" altLang="zh-CN" dirty="0"/>
              <a:t>1600</a:t>
            </a:r>
            <a:r>
              <a:rPr lang="zh-CN" altLang="en-US" dirty="0"/>
              <a:t>熟练度。</a:t>
            </a:r>
            <a:endParaRPr lang="en-US" altLang="zh-CN" dirty="0"/>
          </a:p>
          <a:p>
            <a:r>
              <a:rPr lang="zh-CN" altLang="en-US" dirty="0"/>
              <a:t>总共</a:t>
            </a:r>
            <a:r>
              <a:rPr lang="en-US" altLang="zh-CN" dirty="0"/>
              <a:t>2900</a:t>
            </a:r>
            <a:r>
              <a:rPr lang="zh-CN" altLang="en-US" dirty="0"/>
              <a:t>熟练度。</a:t>
            </a:r>
            <a:endParaRPr lang="en-US" altLang="zh-CN" dirty="0"/>
          </a:p>
          <a:p>
            <a:r>
              <a:rPr lang="zh-CN" altLang="en-US" dirty="0"/>
              <a:t>熊猫宝宝窝一共需要</a:t>
            </a:r>
            <a:r>
              <a:rPr lang="en-US" altLang="zh-CN" dirty="0"/>
              <a:t>16</a:t>
            </a:r>
            <a:r>
              <a:rPr lang="zh-CN" altLang="en-US" dirty="0"/>
              <a:t>个。</a:t>
            </a:r>
          </a:p>
        </p:txBody>
      </p:sp>
    </p:spTree>
    <p:extLst>
      <p:ext uri="{BB962C8B-B14F-4D97-AF65-F5344CB8AC3E}">
        <p14:creationId xmlns:p14="http://schemas.microsoft.com/office/powerpoint/2010/main" val="42933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建邺城巡逻队牧场未来布局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89</a:t>
            </a:r>
            <a:r>
              <a:rPr lang="zh-CN" altLang="en-US" dirty="0"/>
              <a:t>级，天宫，巡逻队队长，走兽乐园。</a:t>
            </a:r>
            <a:endParaRPr lang="en-US" altLang="zh-CN" dirty="0"/>
          </a:p>
          <a:p>
            <a:r>
              <a:rPr lang="en-US" altLang="zh-CN" dirty="0"/>
              <a:t>89</a:t>
            </a:r>
            <a:r>
              <a:rPr lang="zh-CN" altLang="en-US" dirty="0"/>
              <a:t>级，地府，巡逻队图鉴师，爬虫天地。</a:t>
            </a:r>
            <a:endParaRPr lang="en-US" altLang="zh-CN" dirty="0"/>
          </a:p>
          <a:p>
            <a:r>
              <a:rPr lang="en-US" altLang="zh-CN" dirty="0"/>
              <a:t>140</a:t>
            </a:r>
            <a:r>
              <a:rPr lang="zh-CN" altLang="en-US" dirty="0"/>
              <a:t>级，大唐，长安城，禽鸟天堂。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长安城方面，根据以上发展专精牧场。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建邺城巡逻队全体提供积极的支持。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牧场计划以高积分为目标，合理布局。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牧场守护兽，连续</a:t>
            </a:r>
            <a:r>
              <a:rPr lang="en-US" altLang="zh-CN" dirty="0"/>
              <a:t>15</a:t>
            </a:r>
            <a:r>
              <a:rPr lang="zh-CN" altLang="en-US" dirty="0"/>
              <a:t>天</a:t>
            </a:r>
            <a:r>
              <a:rPr lang="en-US" altLang="zh-CN" dirty="0"/>
              <a:t>3</a:t>
            </a:r>
            <a:r>
              <a:rPr lang="zh-CN" altLang="en-US" dirty="0"/>
              <a:t>家不同牧场。</a:t>
            </a:r>
            <a:endParaRPr lang="en-US" altLang="zh-C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备注信息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编辑：李永生</a:t>
            </a:r>
            <a:endParaRPr lang="en-US" altLang="zh-CN" dirty="0"/>
          </a:p>
          <a:p>
            <a:r>
              <a:rPr lang="zh-CN" altLang="en-US" dirty="0"/>
              <a:t>更新：</a:t>
            </a:r>
            <a:r>
              <a:rPr lang="en-US" altLang="zh-CN" dirty="0"/>
              <a:t>2019</a:t>
            </a:r>
            <a:r>
              <a:rPr lang="zh-CN" altLang="en-US" dirty="0"/>
              <a:t>年</a:t>
            </a:r>
            <a:r>
              <a:rPr lang="en-US" altLang="zh-CN" dirty="0"/>
              <a:t>09</a:t>
            </a:r>
            <a:r>
              <a:rPr lang="zh-CN" altLang="en-US" dirty="0"/>
              <a:t>月</a:t>
            </a:r>
            <a:r>
              <a:rPr lang="en-US" altLang="zh-CN" dirty="0"/>
              <a:t>12</a:t>
            </a:r>
            <a:r>
              <a:rPr lang="zh-CN" altLang="en-US" dirty="0"/>
              <a:t>日</a:t>
            </a:r>
            <a:endParaRPr lang="en-US" altLang="zh-CN" dirty="0"/>
          </a:p>
          <a:p>
            <a:r>
              <a:rPr lang="zh-CN" altLang="en-US" dirty="0"/>
              <a:t>说明：本文档内容未完</a:t>
            </a:r>
            <a:endParaRPr lang="en-US" altLang="zh-CN" dirty="0"/>
          </a:p>
          <a:p>
            <a:r>
              <a:rPr lang="zh-CN" altLang="en-US" dirty="0"/>
              <a:t>直播：登陆</a:t>
            </a:r>
            <a:r>
              <a:rPr lang="en-US" altLang="zh-CN" dirty="0"/>
              <a:t>cc.163.com </a:t>
            </a:r>
            <a:r>
              <a:rPr lang="zh-CN" altLang="en-US" dirty="0"/>
              <a:t>搜索 李永生 收看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520DF-C9A0-43E9-9BB7-735CAC31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珍兽世界发展路线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37FE25-3A7E-433B-9C5C-FA2063F2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先升级牧场至高级牧场</a:t>
            </a:r>
            <a:endParaRPr lang="en-US" altLang="zh-CN" dirty="0"/>
          </a:p>
          <a:p>
            <a:r>
              <a:rPr lang="zh-CN" altLang="en-US" dirty="0"/>
              <a:t>购买</a:t>
            </a:r>
            <a:r>
              <a:rPr lang="en-US" altLang="zh-CN" dirty="0"/>
              <a:t>16</a:t>
            </a:r>
            <a:r>
              <a:rPr lang="zh-CN" altLang="en-US" dirty="0"/>
              <a:t>个熊猫宝宝窝，养育、出售，获得熟练度，升级养育技能至</a:t>
            </a:r>
            <a:r>
              <a:rPr lang="en-US" altLang="zh-CN" dirty="0"/>
              <a:t>5</a:t>
            </a:r>
            <a:r>
              <a:rPr lang="zh-CN" altLang="en-US" dirty="0"/>
              <a:t>级。</a:t>
            </a:r>
            <a:endParaRPr lang="en-US" altLang="zh-CN" dirty="0"/>
          </a:p>
          <a:p>
            <a:r>
              <a:rPr lang="zh-CN" altLang="en-US" dirty="0"/>
              <a:t>升级为专精牧场</a:t>
            </a:r>
            <a:r>
              <a:rPr lang="en-US" altLang="zh-CN" dirty="0"/>
              <a:t>-</a:t>
            </a:r>
            <a:r>
              <a:rPr lang="zh-CN" altLang="en-US" dirty="0"/>
              <a:t>珍兽世界。</a:t>
            </a:r>
            <a:endParaRPr lang="en-US" altLang="zh-CN" dirty="0"/>
          </a:p>
          <a:p>
            <a:r>
              <a:rPr lang="zh-CN" altLang="en-US" dirty="0"/>
              <a:t>添加牧场好友</a:t>
            </a:r>
            <a:r>
              <a:rPr lang="en-US" altLang="zh-CN" dirty="0"/>
              <a:t>30</a:t>
            </a:r>
            <a:r>
              <a:rPr lang="zh-CN" altLang="en-US" dirty="0"/>
              <a:t>个，搜索：熊猫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164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ACFFE-A730-4D8A-B683-EC91B390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珍兽世界养育数量及动物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90DD3DD-70B6-4E64-8A63-A498CCAD40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767903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74901006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652805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1697212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63574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禽鸟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爬虫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哺乳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珍稀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35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459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火烈鸟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金钱龟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垂耳兔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熊    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62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金刚鹦鹉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变色龙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浣    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娃娃鱼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72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羊    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98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647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98ED39-BA83-4A6E-9D08-1F5E979D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熊猫战略计划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73AF3F-77C3-40D2-AFD5-5F769E803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购买</a:t>
            </a:r>
            <a:r>
              <a:rPr lang="en-US" altLang="zh-CN" dirty="0"/>
              <a:t>3</a:t>
            </a:r>
            <a:r>
              <a:rPr lang="zh-CN" altLang="en-US" dirty="0"/>
              <a:t>个竹叶青（</a:t>
            </a:r>
            <a:r>
              <a:rPr lang="en-US" altLang="zh-CN" dirty="0"/>
              <a:t>265444</a:t>
            </a:r>
            <a:r>
              <a:rPr lang="zh-CN" altLang="en-US" dirty="0"/>
              <a:t>银两</a:t>
            </a:r>
            <a:r>
              <a:rPr lang="en-US" altLang="zh-CN" dirty="0"/>
              <a:t>/</a:t>
            </a:r>
            <a:r>
              <a:rPr lang="zh-CN" altLang="en-US" dirty="0"/>
              <a:t>个），每天出售</a:t>
            </a:r>
            <a:r>
              <a:rPr lang="en-US" altLang="zh-CN" dirty="0"/>
              <a:t>1</a:t>
            </a:r>
            <a:r>
              <a:rPr lang="zh-CN" altLang="en-US" dirty="0"/>
              <a:t>个，增加</a:t>
            </a:r>
            <a:r>
              <a:rPr lang="en-US" altLang="zh-CN" dirty="0"/>
              <a:t>2080</a:t>
            </a:r>
            <a:r>
              <a:rPr lang="zh-CN" altLang="en-US" dirty="0"/>
              <a:t>积分，目标积分是</a:t>
            </a:r>
            <a:r>
              <a:rPr lang="en-US" altLang="zh-CN" dirty="0"/>
              <a:t>5000</a:t>
            </a:r>
            <a:r>
              <a:rPr lang="zh-CN" altLang="en-US" dirty="0"/>
              <a:t>积分，用于“高级牧场”升级为“专精牧场”。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购买</a:t>
            </a:r>
            <a:r>
              <a:rPr lang="en-US" altLang="zh-CN" dirty="0"/>
              <a:t>16</a:t>
            </a:r>
            <a:r>
              <a:rPr lang="zh-CN" altLang="en-US" dirty="0"/>
              <a:t>个熊猫宝宝窝（</a:t>
            </a:r>
            <a:r>
              <a:rPr lang="en-US" altLang="zh-CN" dirty="0"/>
              <a:t>119900</a:t>
            </a:r>
            <a:r>
              <a:rPr lang="zh-CN" altLang="en-US" dirty="0"/>
              <a:t>银两</a:t>
            </a:r>
            <a:r>
              <a:rPr lang="en-US" altLang="zh-CN" dirty="0"/>
              <a:t>/</a:t>
            </a:r>
            <a:r>
              <a:rPr lang="zh-CN" altLang="en-US" dirty="0"/>
              <a:t>个），其中优先增加养育技能至五级，养育、出售；剩下的熊猫宝宝窝，用于正常养育。</a:t>
            </a:r>
          </a:p>
        </p:txBody>
      </p:sp>
    </p:spTree>
    <p:extLst>
      <p:ext uri="{BB962C8B-B14F-4D97-AF65-F5344CB8AC3E}">
        <p14:creationId xmlns:p14="http://schemas.microsoft.com/office/powerpoint/2010/main" val="1317170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33817-9D04-4596-94CF-C26174A5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专精牧场战略布局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C693B65-3368-4161-8A9C-C79C59E9B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547481"/>
              </p:ext>
            </p:extLst>
          </p:nvPr>
        </p:nvGraphicFramePr>
        <p:xfrm>
          <a:off x="127560" y="1556792"/>
          <a:ext cx="8836927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152">
                  <a:extLst>
                    <a:ext uri="{9D8B030D-6E8A-4147-A177-3AD203B41FA5}">
                      <a16:colId xmlns:a16="http://schemas.microsoft.com/office/drawing/2014/main" val="136505965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99925353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3196812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873020956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3163952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专精牧场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禽鸟戏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爬虫王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走兽皇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珍宠使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2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走兽乐园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4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15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16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爬虫天地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4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7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禽鸟天堂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16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09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珍兽世界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4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15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953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养育计划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火烈鸟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金钱龟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垂耳兔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娃娃鱼</a:t>
                      </a:r>
                      <a:endParaRPr lang="en-US" altLang="zh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7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牧场装饰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水滨浅滩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浅水池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胡萝卜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山间小池</a:t>
                      </a:r>
                      <a:endParaRPr lang="en-US" altLang="zh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63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角色战略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长安城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图鉴师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队长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大帅哥</a:t>
                      </a:r>
                      <a:endParaRPr lang="en-US" altLang="zh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158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786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F842C-7EE2-4055-AE82-EBF25F6C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普通产出与高级产出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99F411A-2FDA-4A10-B243-0C06C8587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38890"/>
              </p:ext>
            </p:extLst>
          </p:nvPr>
        </p:nvGraphicFramePr>
        <p:xfrm>
          <a:off x="153536" y="1844824"/>
          <a:ext cx="883692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104">
                  <a:extLst>
                    <a:ext uri="{9D8B030D-6E8A-4147-A177-3AD203B41FA5}">
                      <a16:colId xmlns:a16="http://schemas.microsoft.com/office/drawing/2014/main" val="16466548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47472262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7526072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592234928"/>
                    </a:ext>
                  </a:extLst>
                </a:gridCol>
                <a:gridCol w="2258223">
                  <a:extLst>
                    <a:ext uri="{9D8B030D-6E8A-4147-A177-3AD203B41FA5}">
                      <a16:colId xmlns:a16="http://schemas.microsoft.com/office/drawing/2014/main" val="91877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养育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火烈鸟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金钱龟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垂耳兔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娃娃鱼</a:t>
                      </a:r>
                      <a:endParaRPr lang="en-US" altLang="zh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230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牧场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水滨浅滩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浅水池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胡萝卜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山间小池</a:t>
                      </a:r>
                      <a:endParaRPr lang="en-US" altLang="zh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96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角色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长安城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图鉴师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队长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大帅哥</a:t>
                      </a:r>
                      <a:endParaRPr lang="en-US" altLang="zh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2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普通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火红羽毛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龟甲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兔毛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鱼子</a:t>
                      </a:r>
                      <a:endParaRPr lang="en-US" altLang="zh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27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奖励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火烈鸟喙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金蛋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兔皮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娃娃鱼玩偶</a:t>
                      </a:r>
                      <a:endParaRPr lang="en-US" altLang="zh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28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高级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火红凤冠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金甲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兔毛围巾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鱼子酱</a:t>
                      </a:r>
                      <a:endParaRPr lang="en-US" altLang="zh-C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25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91638-6F6E-487B-A812-5A5D96FC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娃娃鱼守护兽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5A5E1F4-17C5-43BC-BCCC-E46CE1757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8" y="23521"/>
            <a:ext cx="8753804" cy="6838910"/>
          </a:xfrm>
        </p:spPr>
      </p:pic>
    </p:spTree>
    <p:extLst>
      <p:ext uri="{BB962C8B-B14F-4D97-AF65-F5344CB8AC3E}">
        <p14:creationId xmlns:p14="http://schemas.microsoft.com/office/powerpoint/2010/main" val="3142781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20D1B2-FEBF-4CCA-AE96-EFB4219F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52</a:t>
            </a:r>
            <a:r>
              <a:rPr lang="zh-CN" altLang="en-US" dirty="0"/>
              <a:t>个鱼子</a:t>
            </a:r>
            <a:r>
              <a:rPr lang="en-US" altLang="zh-CN" dirty="0"/>
              <a:t>=</a:t>
            </a:r>
            <a:r>
              <a:rPr lang="zh-CN" altLang="en-US" dirty="0"/>
              <a:t>鱼子酱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D9D430A-1F92-4AA6-B713-ECBADA53D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3144"/>
            <a:ext cx="8778239" cy="6858000"/>
          </a:xfrm>
        </p:spPr>
      </p:pic>
    </p:spTree>
    <p:extLst>
      <p:ext uri="{BB962C8B-B14F-4D97-AF65-F5344CB8AC3E}">
        <p14:creationId xmlns:p14="http://schemas.microsoft.com/office/powerpoint/2010/main" val="1834403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225D9A-DF5E-425C-AC31-741AA8BD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1B9C0AB5-B065-416A-9159-9C7ADF940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8778239" cy="6858000"/>
          </a:xfrm>
        </p:spPr>
      </p:pic>
    </p:spTree>
    <p:extLst>
      <p:ext uri="{BB962C8B-B14F-4D97-AF65-F5344CB8AC3E}">
        <p14:creationId xmlns:p14="http://schemas.microsoft.com/office/powerpoint/2010/main" val="930079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6008D-DFA9-4AD9-9E0F-5DD9E0A1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娃娃鱼守护兽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FEC438F4-E9A3-42C5-ABAF-36B7D6EE0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每个鱼子是</a:t>
            </a:r>
            <a:r>
              <a:rPr lang="en-US" altLang="zh-CN" dirty="0"/>
              <a:t>30</a:t>
            </a:r>
            <a:r>
              <a:rPr lang="zh-CN" altLang="en-US" dirty="0"/>
              <a:t>积分，</a:t>
            </a:r>
            <a:endParaRPr lang="en-US" altLang="zh-CN" dirty="0"/>
          </a:p>
          <a:p>
            <a:r>
              <a:rPr lang="zh-CN" altLang="en-US" dirty="0"/>
              <a:t>每个鱼子酱是</a:t>
            </a:r>
            <a:r>
              <a:rPr lang="en-US" altLang="zh-CN" dirty="0"/>
              <a:t>2080</a:t>
            </a:r>
            <a:r>
              <a:rPr lang="zh-CN" altLang="en-US" dirty="0"/>
              <a:t>积分。</a:t>
            </a:r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鱼子</a:t>
            </a:r>
            <a:r>
              <a:rPr lang="en-US" altLang="zh-CN" dirty="0"/>
              <a:t>】</a:t>
            </a:r>
            <a:r>
              <a:rPr lang="zh-CN" altLang="en-US" dirty="0"/>
              <a:t>炼化成为</a:t>
            </a:r>
            <a:r>
              <a:rPr lang="en-US" altLang="zh-CN" dirty="0"/>
              <a:t>【</a:t>
            </a:r>
            <a:r>
              <a:rPr lang="zh-CN" altLang="en-US" dirty="0"/>
              <a:t>鱼子酱</a:t>
            </a:r>
            <a:r>
              <a:rPr lang="en-US" altLang="zh-CN" dirty="0"/>
              <a:t>】</a:t>
            </a:r>
            <a:r>
              <a:rPr lang="zh-CN" altLang="en-US" dirty="0"/>
              <a:t>需要</a:t>
            </a:r>
            <a:r>
              <a:rPr lang="en-US" altLang="zh-CN" dirty="0"/>
              <a:t>52</a:t>
            </a:r>
            <a:r>
              <a:rPr lang="zh-CN" altLang="en-US" dirty="0"/>
              <a:t>个。</a:t>
            </a:r>
            <a:endParaRPr lang="en-US" altLang="zh-CN" dirty="0"/>
          </a:p>
          <a:p>
            <a:r>
              <a:rPr lang="en-US" altLang="zh-CN" dirty="0"/>
              <a:t>30</a:t>
            </a:r>
            <a:r>
              <a:rPr lang="zh-CN" altLang="en-US" dirty="0"/>
              <a:t>积分</a:t>
            </a:r>
            <a:r>
              <a:rPr lang="en-US" altLang="zh-CN" dirty="0"/>
              <a:t>*52</a:t>
            </a:r>
            <a:r>
              <a:rPr lang="zh-CN" altLang="en-US" dirty="0"/>
              <a:t>个</a:t>
            </a:r>
            <a:r>
              <a:rPr lang="en-US" altLang="zh-CN" dirty="0"/>
              <a:t>=1560</a:t>
            </a:r>
            <a:r>
              <a:rPr lang="zh-CN" altLang="en-US" dirty="0"/>
              <a:t>积分。</a:t>
            </a:r>
            <a:endParaRPr lang="en-US" altLang="zh-CN" dirty="0"/>
          </a:p>
          <a:p>
            <a:r>
              <a:rPr lang="en-US" altLang="zh-CN" dirty="0"/>
              <a:t>2080</a:t>
            </a:r>
            <a:r>
              <a:rPr lang="zh-CN" altLang="en-US" dirty="0"/>
              <a:t>积分</a:t>
            </a:r>
            <a:r>
              <a:rPr lang="en-US" altLang="zh-CN" dirty="0"/>
              <a:t>-1560</a:t>
            </a:r>
            <a:r>
              <a:rPr lang="zh-CN" altLang="en-US" dirty="0"/>
              <a:t>积分</a:t>
            </a:r>
            <a:r>
              <a:rPr lang="en-US" altLang="zh-CN" dirty="0"/>
              <a:t>=520</a:t>
            </a:r>
            <a:r>
              <a:rPr lang="zh-CN" altLang="en-US" dirty="0"/>
              <a:t>积分</a:t>
            </a:r>
            <a:endParaRPr lang="en-US" altLang="zh-CN" dirty="0"/>
          </a:p>
          <a:p>
            <a:r>
              <a:rPr lang="en-US" altLang="zh-CN" dirty="0"/>
              <a:t>520</a:t>
            </a:r>
            <a:r>
              <a:rPr lang="zh-CN" altLang="en-US" dirty="0"/>
              <a:t>积分相当于</a:t>
            </a:r>
            <a:r>
              <a:rPr lang="en-US" altLang="zh-CN" dirty="0"/>
              <a:t>18</a:t>
            </a:r>
            <a:r>
              <a:rPr lang="zh-CN" altLang="en-US" dirty="0"/>
              <a:t>个鱼子（</a:t>
            </a:r>
            <a:r>
              <a:rPr lang="en-US" altLang="zh-CN" dirty="0"/>
              <a:t>17.3</a:t>
            </a:r>
            <a:r>
              <a:rPr lang="zh-CN" altLang="en-US" dirty="0"/>
              <a:t>个）。</a:t>
            </a:r>
          </a:p>
        </p:txBody>
      </p:sp>
    </p:spTree>
    <p:extLst>
      <p:ext uri="{BB962C8B-B14F-4D97-AF65-F5344CB8AC3E}">
        <p14:creationId xmlns:p14="http://schemas.microsoft.com/office/powerpoint/2010/main" val="373365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我们不一样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75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F400A-F8FF-45A1-9F31-6F9CE9A4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金钱龟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80C047-E8A8-47CA-87DE-AE870CC1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公元</a:t>
            </a:r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01</a:t>
            </a:r>
            <a:r>
              <a:rPr lang="zh-CN" altLang="en-US" dirty="0"/>
              <a:t>月</a:t>
            </a:r>
            <a:r>
              <a:rPr lang="en-US" altLang="zh-CN" dirty="0"/>
              <a:t>29</a:t>
            </a:r>
            <a:r>
              <a:rPr lang="zh-CN" altLang="en-US" dirty="0"/>
              <a:t>日</a:t>
            </a:r>
            <a:endParaRPr lang="en-US" altLang="zh-CN" dirty="0"/>
          </a:p>
          <a:p>
            <a:r>
              <a:rPr lang="zh-CN" altLang="en-US" dirty="0"/>
              <a:t>一只金钱龟，增加</a:t>
            </a:r>
            <a:r>
              <a:rPr lang="en-US" altLang="zh-CN" dirty="0"/>
              <a:t>80</a:t>
            </a:r>
            <a:r>
              <a:rPr lang="zh-CN" altLang="en-US" dirty="0"/>
              <a:t>熟练度</a:t>
            </a:r>
            <a:endParaRPr lang="en-US" altLang="zh-CN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156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牧场积分备忘录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经验：</a:t>
            </a:r>
            <a:r>
              <a:rPr lang="en-US" altLang="zh-CN" dirty="0"/>
              <a:t>1</a:t>
            </a:r>
            <a:r>
              <a:rPr lang="zh-CN" altLang="en-US" dirty="0"/>
              <a:t>点牧场积分，兑换</a:t>
            </a:r>
            <a:r>
              <a:rPr lang="en-US" altLang="zh-CN" dirty="0"/>
              <a:t>250</a:t>
            </a:r>
            <a:r>
              <a:rPr lang="zh-CN" altLang="en-US" dirty="0"/>
              <a:t>点人物经验。</a:t>
            </a:r>
            <a:endParaRPr lang="en-US" altLang="zh-CN" dirty="0"/>
          </a:p>
          <a:p>
            <a:r>
              <a:rPr lang="zh-CN" altLang="en-US" dirty="0"/>
              <a:t>储备金：</a:t>
            </a:r>
            <a:r>
              <a:rPr lang="en-US" altLang="zh-CN" dirty="0"/>
              <a:t>10</a:t>
            </a:r>
            <a:r>
              <a:rPr lang="zh-CN" altLang="en-US" dirty="0"/>
              <a:t>万两储备金</a:t>
            </a:r>
            <a:r>
              <a:rPr lang="en-US" altLang="zh-CN" dirty="0"/>
              <a:t>=500</a:t>
            </a:r>
            <a:r>
              <a:rPr lang="zh-CN" altLang="en-US" dirty="0"/>
              <a:t>牧场积分。</a:t>
            </a:r>
            <a:endParaRPr lang="en-US" altLang="zh-CN" dirty="0"/>
          </a:p>
          <a:p>
            <a:r>
              <a:rPr lang="zh-CN" altLang="en-US" dirty="0"/>
              <a:t>宝宝寿命：</a:t>
            </a:r>
            <a:r>
              <a:rPr lang="en-US" altLang="zh-CN" dirty="0"/>
              <a:t>5</a:t>
            </a:r>
            <a:r>
              <a:rPr lang="zh-CN" altLang="en-US" dirty="0"/>
              <a:t>点牧场积分</a:t>
            </a:r>
            <a:r>
              <a:rPr lang="en-US" altLang="zh-CN" dirty="0"/>
              <a:t>=1</a:t>
            </a:r>
            <a:r>
              <a:rPr lang="zh-CN" altLang="en-US" dirty="0"/>
              <a:t>点召唤兽寿命。</a:t>
            </a:r>
            <a:endParaRPr lang="en-US" altLang="zh-CN" dirty="0"/>
          </a:p>
          <a:p>
            <a:r>
              <a:rPr lang="zh-CN" altLang="en-US" dirty="0"/>
              <a:t>修炼果：</a:t>
            </a:r>
            <a:r>
              <a:rPr lang="en-US" altLang="zh-CN" dirty="0"/>
              <a:t>4000</a:t>
            </a:r>
            <a:r>
              <a:rPr lang="zh-CN" altLang="en-US" dirty="0"/>
              <a:t>牧场积分</a:t>
            </a:r>
            <a:r>
              <a:rPr lang="en-US" altLang="zh-CN" dirty="0"/>
              <a:t>=1</a:t>
            </a:r>
            <a:r>
              <a:rPr lang="zh-CN" altLang="en-US" dirty="0"/>
              <a:t>个修炼果。</a:t>
            </a:r>
            <a:endParaRPr lang="en-US" altLang="zh-CN" dirty="0"/>
          </a:p>
          <a:p>
            <a:r>
              <a:rPr lang="zh-CN" altLang="en-US" dirty="0"/>
              <a:t>九转金丹：</a:t>
            </a:r>
            <a:r>
              <a:rPr lang="en-US" altLang="zh-CN" dirty="0"/>
              <a:t>900</a:t>
            </a:r>
            <a:r>
              <a:rPr lang="zh-CN" altLang="en-US" dirty="0"/>
              <a:t>牧场积分</a:t>
            </a:r>
            <a:r>
              <a:rPr lang="en-US" altLang="zh-CN" dirty="0"/>
              <a:t>=</a:t>
            </a:r>
            <a:r>
              <a:rPr lang="zh-CN" altLang="en-US" dirty="0"/>
              <a:t>九转金丹（</a:t>
            </a:r>
            <a:r>
              <a:rPr lang="en-US" altLang="zh-CN" dirty="0"/>
              <a:t>100</a:t>
            </a:r>
            <a:r>
              <a:rPr lang="zh-CN" altLang="en-US" dirty="0"/>
              <a:t>品）</a:t>
            </a:r>
            <a:endParaRPr lang="en-US" altLang="zh-CN" dirty="0"/>
          </a:p>
          <a:p>
            <a:r>
              <a:rPr lang="zh-CN" altLang="en-US" dirty="0"/>
              <a:t>海马：</a:t>
            </a:r>
            <a:r>
              <a:rPr lang="en-US" altLang="zh-CN" dirty="0"/>
              <a:t>1250</a:t>
            </a:r>
            <a:r>
              <a:rPr lang="zh-CN" altLang="en-US" dirty="0"/>
              <a:t>牧场积分</a:t>
            </a:r>
            <a:r>
              <a:rPr lang="en-US" altLang="zh-CN" dirty="0"/>
              <a:t>=1</a:t>
            </a:r>
            <a:r>
              <a:rPr lang="zh-CN" altLang="en-US" dirty="0"/>
              <a:t>个海马（绑定）</a:t>
            </a:r>
            <a:endParaRPr lang="en-US" altLang="zh-CN" dirty="0"/>
          </a:p>
          <a:p>
            <a:r>
              <a:rPr lang="zh-CN" altLang="en-US" dirty="0"/>
              <a:t>饲料：</a:t>
            </a:r>
            <a:r>
              <a:rPr lang="en-US" altLang="zh-CN" dirty="0"/>
              <a:t>100</a:t>
            </a:r>
            <a:r>
              <a:rPr lang="zh-CN" altLang="en-US" dirty="0"/>
              <a:t>牧场积分</a:t>
            </a:r>
            <a:r>
              <a:rPr lang="en-US" altLang="zh-CN" dirty="0"/>
              <a:t>=1</a:t>
            </a:r>
            <a:r>
              <a:rPr lang="zh-CN" altLang="en-US" dirty="0"/>
              <a:t>袋饲料</a:t>
            </a:r>
            <a:r>
              <a:rPr lang="en-US" altLang="zh-CN" dirty="0"/>
              <a:t>=21000</a:t>
            </a:r>
            <a:r>
              <a:rPr lang="zh-CN" altLang="en-US" dirty="0"/>
              <a:t>银两</a:t>
            </a:r>
            <a:endParaRPr lang="en-US" altLang="zh-C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牧场从初级到专精的流程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228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r>
              <a:rPr altLang="en-US" dirty="0"/>
              <a:t>牧场的扩建所需积分</a:t>
            </a:r>
            <a:endParaRPr lang="zh-CN" altLang="en-US" dirty="0"/>
          </a:p>
        </p:txBody>
      </p:sp>
      <p:graphicFrame>
        <p:nvGraphicFramePr>
          <p:cNvPr id="7" name="内容占位符 3"/>
          <p:cNvGraphicFramePr>
            <a:graphicFrameLocks noGrp="1"/>
          </p:cNvGraphicFramePr>
          <p:nvPr>
            <p:ph idx="1"/>
          </p:nvPr>
        </p:nvGraphicFramePr>
        <p:xfrm>
          <a:off x="814389" y="1600200"/>
          <a:ext cx="761526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当前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下一级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需要积分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初级牧场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中级牧场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中级牧场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高级牧场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高级牧场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专精牧场（养育技能）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总共积分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24000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产品名称及积分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需要产品的数量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产品单价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竹叶青 </a:t>
                      </a:r>
                      <a:r>
                        <a:rPr lang="en-US" altLang="zh-CN" dirty="0"/>
                        <a:t>2080/</a:t>
                      </a:r>
                      <a:r>
                        <a:rPr lang="zh-CN" altLang="en-US" dirty="0"/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11.5</a:t>
                      </a:r>
                      <a:r>
                        <a:rPr lang="zh-CN" altLang="en-US" dirty="0"/>
                        <a:t>（取整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个）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</a:t>
                      </a:r>
                      <a:r>
                        <a:rPr lang="zh-CN" altLang="en-US" dirty="0"/>
                        <a:t>万银两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/>
                        <a:t>牧场升级总预算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每天产物积分上限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需要天数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360</a:t>
                      </a:r>
                      <a:r>
                        <a:rPr lang="zh-CN" altLang="en-US" dirty="0"/>
                        <a:t>万银两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3000</a:t>
                      </a:r>
                      <a:r>
                        <a:rPr lang="zh-CN" altLang="en-US" dirty="0"/>
                        <a:t>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相当于</a:t>
                      </a:r>
                      <a:r>
                        <a:rPr lang="en-US" altLang="zh-CN" dirty="0"/>
                        <a:t>144</a:t>
                      </a:r>
                      <a:r>
                        <a:rPr lang="zh-CN" altLang="en-US" dirty="0"/>
                        <a:t>张藏宝图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每张藏宝图</a:t>
                      </a:r>
                      <a:r>
                        <a:rPr lang="en-US" altLang="zh-CN" dirty="0"/>
                        <a:t>25000</a:t>
                      </a:r>
                      <a:r>
                        <a:rPr lang="zh-CN" altLang="en-US" dirty="0"/>
                        <a:t>银两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每天</a:t>
                      </a:r>
                      <a:r>
                        <a:rPr lang="en-US" altLang="zh-CN" dirty="0"/>
                        <a:t>20</a:t>
                      </a:r>
                      <a:r>
                        <a:rPr lang="zh-CN" altLang="en-US" dirty="0"/>
                        <a:t>张，打图</a:t>
                      </a:r>
                      <a:r>
                        <a:rPr lang="en-US" altLang="zh-CN" dirty="0"/>
                        <a:t>7.2</a:t>
                      </a:r>
                      <a:r>
                        <a:rPr lang="zh-CN" altLang="en-US" dirty="0"/>
                        <a:t>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r>
              <a:rPr altLang="en-US" dirty="0"/>
              <a:t>养育数量</a:t>
            </a:r>
            <a:endParaRPr lang="zh-CN" altLang="en-US" dirty="0"/>
          </a:p>
        </p:txBody>
      </p:sp>
      <p:graphicFrame>
        <p:nvGraphicFramePr>
          <p:cNvPr id="5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689855"/>
              </p:ext>
            </p:extLst>
          </p:nvPr>
        </p:nvGraphicFramePr>
        <p:xfrm>
          <a:off x="457200" y="1600200"/>
          <a:ext cx="82296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专业牧场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禽类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爬虫类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哺乳类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奇珍异兽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初级牧场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2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中级牧场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5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2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5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4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高级牧场</a:t>
                      </a:r>
                      <a:endParaRPr lang="en-US" altLang="zh-C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7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7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6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走兽乐园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4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15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爬虫天地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4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禽鸟天堂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16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珍兽世界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4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15</a:t>
                      </a:r>
                      <a:endParaRPr lang="zh-CN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</p:spPr>
        <p:txBody>
          <a:bodyPr/>
          <a:lstStyle/>
          <a:p>
            <a:r>
              <a:rPr altLang="en-US" dirty="0"/>
              <a:t>动物的三个时期</a:t>
            </a:r>
            <a:endParaRPr lang="zh-CN" altLang="en-US" dirty="0"/>
          </a:p>
        </p:txBody>
      </p:sp>
      <p:graphicFrame>
        <p:nvGraphicFramePr>
          <p:cNvPr id="5" name="内容占位符 3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5439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凤舞九天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416</TotalTime>
  <Words>1857</Words>
  <Application>Microsoft Office PowerPoint</Application>
  <PresentationFormat>全屏显示(4:3)</PresentationFormat>
  <Paragraphs>639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6" baseType="lpstr">
      <vt:lpstr>等线</vt:lpstr>
      <vt:lpstr>Arial</vt:lpstr>
      <vt:lpstr>Footlight MT Light</vt:lpstr>
      <vt:lpstr>Goudy Old Style</vt:lpstr>
      <vt:lpstr>Wingdings 2</vt:lpstr>
      <vt:lpstr>凤舞九天</vt:lpstr>
      <vt:lpstr>牧场计划</vt:lpstr>
      <vt:lpstr>前言</vt:lpstr>
      <vt:lpstr>建邺城巡逻队牧场未来布局</vt:lpstr>
      <vt:lpstr>我们不一样</vt:lpstr>
      <vt:lpstr>牧场积分备忘录</vt:lpstr>
      <vt:lpstr>牧场从初级到专精的流程</vt:lpstr>
      <vt:lpstr>牧场的扩建所需积分</vt:lpstr>
      <vt:lpstr>养育数量</vt:lpstr>
      <vt:lpstr>动物的三个时期</vt:lpstr>
      <vt:lpstr>不同时期的操作</vt:lpstr>
      <vt:lpstr>专精牧场</vt:lpstr>
      <vt:lpstr>走兽乐园（哺乳类15）</vt:lpstr>
      <vt:lpstr>爬虫天地（爬虫类13）</vt:lpstr>
      <vt:lpstr>禽鸟天堂（禽鸟类16）</vt:lpstr>
      <vt:lpstr>珍兽世界（珍稀类15）</vt:lpstr>
      <vt:lpstr>牧场动物养育指南</vt:lpstr>
      <vt:lpstr>养育数量</vt:lpstr>
      <vt:lpstr>牧场之友与牧场告示牌</vt:lpstr>
      <vt:lpstr>高级产出的条件</vt:lpstr>
      <vt:lpstr>熊猫的竹叶青（高级产出流程）</vt:lpstr>
      <vt:lpstr>火烈鸟守护兽</vt:lpstr>
      <vt:lpstr>守护兽对话框1</vt:lpstr>
      <vt:lpstr>守护兽选项</vt:lpstr>
      <vt:lpstr>合成材料</vt:lpstr>
      <vt:lpstr>高级产出</vt:lpstr>
      <vt:lpstr>普通产出到高级产出</vt:lpstr>
      <vt:lpstr>计算公式</vt:lpstr>
      <vt:lpstr>巡逻队图鉴师—爬虫天地备忘录</vt:lpstr>
      <vt:lpstr>熊猫熟练度备忘录</vt:lpstr>
      <vt:lpstr>备注信息</vt:lpstr>
      <vt:lpstr>珍兽世界发展路线</vt:lpstr>
      <vt:lpstr>珍兽世界养育数量及动物</vt:lpstr>
      <vt:lpstr>熊猫战略计划</vt:lpstr>
      <vt:lpstr>专精牧场战略布局</vt:lpstr>
      <vt:lpstr>普通产出与高级产出</vt:lpstr>
      <vt:lpstr>娃娃鱼守护兽</vt:lpstr>
      <vt:lpstr>52个鱼子=鱼子酱</vt:lpstr>
      <vt:lpstr>PowerPoint 演示文稿</vt:lpstr>
      <vt:lpstr>娃娃鱼守护兽</vt:lpstr>
      <vt:lpstr>金钱龟</vt:lpstr>
    </vt:vector>
  </TitlesOfParts>
  <Company>www.liyongsheng.com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牧场计划</dc:title>
  <dc:creator>liyongsheng</dc:creator>
  <cp:lastModifiedBy>李 永生</cp:lastModifiedBy>
  <cp:revision>61</cp:revision>
  <dcterms:created xsi:type="dcterms:W3CDTF">2019-09-04T02:46:09Z</dcterms:created>
  <dcterms:modified xsi:type="dcterms:W3CDTF">2020-01-29T13:04:07Z</dcterms:modified>
</cp:coreProperties>
</file>