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7" r:id="rId8"/>
    <p:sldId id="286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永生" initials="李" lastIdx="1" clrIdx="0">
    <p:extLst>
      <p:ext uri="{19B8F6BF-5375-455C-9EA6-DF929625EA0E}">
        <p15:presenceInfo xmlns:p15="http://schemas.microsoft.com/office/powerpoint/2012/main" userId="e421e75d4e8708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59FA1-1860-4E55-9919-9B7BBAB412FF}" v="4" dt="2024-02-01T11:06:01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永生" userId="e421e75d4e8708aa" providerId="LiveId" clId="{B33C8D07-4212-4302-B796-1F85297ACFE0}"/>
    <pc:docChg chg="undo custSel addSld modSld">
      <pc:chgData name="李 永生" userId="e421e75d4e8708aa" providerId="LiveId" clId="{B33C8D07-4212-4302-B796-1F85297ACFE0}" dt="2020-07-05T00:22:02.462" v="15637" actId="20577"/>
      <pc:docMkLst>
        <pc:docMk/>
      </pc:docMkLst>
      <pc:sldChg chg="modSp">
        <pc:chgData name="李 永生" userId="e421e75d4e8708aa" providerId="LiveId" clId="{B33C8D07-4212-4302-B796-1F85297ACFE0}" dt="2020-01-23T13:00:40.872" v="11737" actId="20577"/>
        <pc:sldMkLst>
          <pc:docMk/>
          <pc:sldMk cId="2286536742" sldId="256"/>
        </pc:sldMkLst>
        <pc:spChg chg="mod">
          <ac:chgData name="李 永生" userId="e421e75d4e8708aa" providerId="LiveId" clId="{B33C8D07-4212-4302-B796-1F85297ACFE0}" dt="2020-01-08T12:59:39.792" v="28"/>
          <ac:spMkLst>
            <pc:docMk/>
            <pc:sldMk cId="2286536742" sldId="256"/>
            <ac:spMk id="2" creationId="{BFCC85A4-9E47-47E9-86DA-1CF143A81608}"/>
          </ac:spMkLst>
        </pc:spChg>
        <pc:spChg chg="mod">
          <ac:chgData name="李 永生" userId="e421e75d4e8708aa" providerId="LiveId" clId="{B33C8D07-4212-4302-B796-1F85297ACFE0}" dt="2020-01-23T13:00:40.872" v="11737" actId="20577"/>
          <ac:spMkLst>
            <pc:docMk/>
            <pc:sldMk cId="2286536742" sldId="256"/>
            <ac:spMk id="3" creationId="{779116B9-89D0-4D4B-AA89-17084DE9B4CA}"/>
          </ac:spMkLst>
        </pc:spChg>
      </pc:sldChg>
      <pc:sldChg chg="modSp add">
        <pc:chgData name="李 永生" userId="e421e75d4e8708aa" providerId="LiveId" clId="{B33C8D07-4212-4302-B796-1F85297ACFE0}" dt="2020-01-16T13:30:20.566" v="10725" actId="27636"/>
        <pc:sldMkLst>
          <pc:docMk/>
          <pc:sldMk cId="1953035498" sldId="257"/>
        </pc:sldMkLst>
        <pc:spChg chg="mod">
          <ac:chgData name="李 永生" userId="e421e75d4e8708aa" providerId="LiveId" clId="{B33C8D07-4212-4302-B796-1F85297ACFE0}" dt="2020-01-08T13:15:14.317" v="2572"/>
          <ac:spMkLst>
            <pc:docMk/>
            <pc:sldMk cId="1953035498" sldId="257"/>
            <ac:spMk id="2" creationId="{2FE5BA6E-4B51-42CD-8042-C171278493B2}"/>
          </ac:spMkLst>
        </pc:spChg>
        <pc:spChg chg="mod">
          <ac:chgData name="李 永生" userId="e421e75d4e8708aa" providerId="LiveId" clId="{B33C8D07-4212-4302-B796-1F85297ACFE0}" dt="2020-01-16T13:30:20.566" v="10725" actId="27636"/>
          <ac:spMkLst>
            <pc:docMk/>
            <pc:sldMk cId="1953035498" sldId="257"/>
            <ac:spMk id="3" creationId="{00696CC8-13BA-40E9-AEF8-9CCE06230E6F}"/>
          </ac:spMkLst>
        </pc:spChg>
      </pc:sldChg>
      <pc:sldChg chg="modSp add">
        <pc:chgData name="李 永生" userId="e421e75d4e8708aa" providerId="LiveId" clId="{B33C8D07-4212-4302-B796-1F85297ACFE0}" dt="2020-01-16T13:30:20.582" v="10726" actId="27636"/>
        <pc:sldMkLst>
          <pc:docMk/>
          <pc:sldMk cId="352827534" sldId="258"/>
        </pc:sldMkLst>
        <pc:spChg chg="mod">
          <ac:chgData name="李 永生" userId="e421e75d4e8708aa" providerId="LiveId" clId="{B33C8D07-4212-4302-B796-1F85297ACFE0}" dt="2020-01-08T13:15:21.053" v="2595"/>
          <ac:spMkLst>
            <pc:docMk/>
            <pc:sldMk cId="352827534" sldId="258"/>
            <ac:spMk id="2" creationId="{04B1CBE1-577E-4B22-ACAA-7B0BC82B0B02}"/>
          </ac:spMkLst>
        </pc:spChg>
        <pc:spChg chg="mod">
          <ac:chgData name="李 永生" userId="e421e75d4e8708aa" providerId="LiveId" clId="{B33C8D07-4212-4302-B796-1F85297ACFE0}" dt="2020-01-16T13:30:20.582" v="10726" actId="27636"/>
          <ac:spMkLst>
            <pc:docMk/>
            <pc:sldMk cId="352827534" sldId="258"/>
            <ac:spMk id="3" creationId="{7CF2EBE3-2E96-44D9-927E-1B9F7B466D60}"/>
          </ac:spMkLst>
        </pc:spChg>
      </pc:sldChg>
      <pc:sldChg chg="modSp add mod">
        <pc:chgData name="李 永生" userId="e421e75d4e8708aa" providerId="LiveId" clId="{B33C8D07-4212-4302-B796-1F85297ACFE0}" dt="2020-05-19T01:21:19.467" v="15300" actId="20577"/>
        <pc:sldMkLst>
          <pc:docMk/>
          <pc:sldMk cId="2148648052" sldId="259"/>
        </pc:sldMkLst>
        <pc:spChg chg="mod">
          <ac:chgData name="李 永生" userId="e421e75d4e8708aa" providerId="LiveId" clId="{B33C8D07-4212-4302-B796-1F85297ACFE0}" dt="2020-01-08T13:21:10.951" v="4490"/>
          <ac:spMkLst>
            <pc:docMk/>
            <pc:sldMk cId="2148648052" sldId="259"/>
            <ac:spMk id="2" creationId="{FE53E75B-9CB0-4379-AA6C-DA037369C373}"/>
          </ac:spMkLst>
        </pc:spChg>
        <pc:spChg chg="mod">
          <ac:chgData name="李 永生" userId="e421e75d4e8708aa" providerId="LiveId" clId="{B33C8D07-4212-4302-B796-1F85297ACFE0}" dt="2020-05-19T01:21:19.467" v="15300" actId="20577"/>
          <ac:spMkLst>
            <pc:docMk/>
            <pc:sldMk cId="2148648052" sldId="259"/>
            <ac:spMk id="3" creationId="{57BBF478-F1C0-4E59-BFEF-4E4EAB042381}"/>
          </ac:spMkLst>
        </pc:spChg>
      </pc:sldChg>
      <pc:sldChg chg="modSp add">
        <pc:chgData name="李 永生" userId="e421e75d4e8708aa" providerId="LiveId" clId="{B33C8D07-4212-4302-B796-1F85297ACFE0}" dt="2020-01-16T13:30:20.608" v="10728" actId="27636"/>
        <pc:sldMkLst>
          <pc:docMk/>
          <pc:sldMk cId="216719540" sldId="260"/>
        </pc:sldMkLst>
        <pc:spChg chg="mod">
          <ac:chgData name="李 永生" userId="e421e75d4e8708aa" providerId="LiveId" clId="{B33C8D07-4212-4302-B796-1F85297ACFE0}" dt="2020-01-08T13:27:35.893" v="6315"/>
          <ac:spMkLst>
            <pc:docMk/>
            <pc:sldMk cId="216719540" sldId="260"/>
            <ac:spMk id="2" creationId="{DE3BE44B-2CCF-4D06-B7FD-9D5CE4238533}"/>
          </ac:spMkLst>
        </pc:spChg>
        <pc:spChg chg="mod">
          <ac:chgData name="李 永生" userId="e421e75d4e8708aa" providerId="LiveId" clId="{B33C8D07-4212-4302-B796-1F85297ACFE0}" dt="2020-01-16T13:30:20.608" v="10728" actId="27636"/>
          <ac:spMkLst>
            <pc:docMk/>
            <pc:sldMk cId="216719540" sldId="260"/>
            <ac:spMk id="3" creationId="{A2DD0436-A85E-436A-B608-5EA7260AAFFD}"/>
          </ac:spMkLst>
        </pc:spChg>
      </pc:sldChg>
      <pc:sldChg chg="modSp add">
        <pc:chgData name="李 永生" userId="e421e75d4e8708aa" providerId="LiveId" clId="{B33C8D07-4212-4302-B796-1F85297ACFE0}" dt="2020-01-08T13:32:17.923" v="7682"/>
        <pc:sldMkLst>
          <pc:docMk/>
          <pc:sldMk cId="386377748" sldId="261"/>
        </pc:sldMkLst>
        <pc:spChg chg="mod">
          <ac:chgData name="李 永生" userId="e421e75d4e8708aa" providerId="LiveId" clId="{B33C8D07-4212-4302-B796-1F85297ACFE0}" dt="2020-01-08T13:31:18.908" v="7204"/>
          <ac:spMkLst>
            <pc:docMk/>
            <pc:sldMk cId="386377748" sldId="261"/>
            <ac:spMk id="2" creationId="{AE572381-4366-4C1E-9017-D91632B62373}"/>
          </ac:spMkLst>
        </pc:spChg>
        <pc:spChg chg="mod">
          <ac:chgData name="李 永生" userId="e421e75d4e8708aa" providerId="LiveId" clId="{B33C8D07-4212-4302-B796-1F85297ACFE0}" dt="2020-01-08T13:32:17.923" v="7682"/>
          <ac:spMkLst>
            <pc:docMk/>
            <pc:sldMk cId="386377748" sldId="261"/>
            <ac:spMk id="3" creationId="{9F2FA439-B526-4B7C-8F95-62DFC6B47FDA}"/>
          </ac:spMkLst>
        </pc:spChg>
      </pc:sldChg>
      <pc:sldChg chg="modSp add">
        <pc:chgData name="李 永生" userId="e421e75d4e8708aa" providerId="LiveId" clId="{B33C8D07-4212-4302-B796-1F85297ACFE0}" dt="2020-01-16T13:30:20.526" v="10722" actId="27636"/>
        <pc:sldMkLst>
          <pc:docMk/>
          <pc:sldMk cId="1388931232" sldId="262"/>
        </pc:sldMkLst>
        <pc:spChg chg="mod">
          <ac:chgData name="李 永生" userId="e421e75d4e8708aa" providerId="LiveId" clId="{B33C8D07-4212-4302-B796-1F85297ACFE0}" dt="2020-01-08T13:32:33.567" v="7733"/>
          <ac:spMkLst>
            <pc:docMk/>
            <pc:sldMk cId="1388931232" sldId="262"/>
            <ac:spMk id="2" creationId="{BE7BDC18-5D5A-4150-B86E-4CA6B8B089F2}"/>
          </ac:spMkLst>
        </pc:spChg>
        <pc:spChg chg="mod">
          <ac:chgData name="李 永生" userId="e421e75d4e8708aa" providerId="LiveId" clId="{B33C8D07-4212-4302-B796-1F85297ACFE0}" dt="2020-01-16T13:30:20.526" v="10722" actId="27636"/>
          <ac:spMkLst>
            <pc:docMk/>
            <pc:sldMk cId="1388931232" sldId="262"/>
            <ac:spMk id="3" creationId="{40CF3329-EA09-4804-BE83-1F1ED8E75DCC}"/>
          </ac:spMkLst>
        </pc:spChg>
      </pc:sldChg>
      <pc:sldChg chg="addSp delSp modSp add mod">
        <pc:chgData name="李 永生" userId="e421e75d4e8708aa" providerId="LiveId" clId="{B33C8D07-4212-4302-B796-1F85297ACFE0}" dt="2020-07-05T00:22:02.462" v="15637" actId="20577"/>
        <pc:sldMkLst>
          <pc:docMk/>
          <pc:sldMk cId="19791247" sldId="263"/>
        </pc:sldMkLst>
        <pc:spChg chg="mod">
          <ac:chgData name="李 永生" userId="e421e75d4e8708aa" providerId="LiveId" clId="{B33C8D07-4212-4302-B796-1F85297ACFE0}" dt="2020-01-16T13:30:20.531" v="10723" actId="27636"/>
          <ac:spMkLst>
            <pc:docMk/>
            <pc:sldMk cId="19791247" sldId="263"/>
            <ac:spMk id="2" creationId="{71A366CC-6A54-403C-858B-6168DE834444}"/>
          </ac:spMkLst>
        </pc:spChg>
        <pc:spChg chg="add del">
          <ac:chgData name="李 永生" userId="e421e75d4e8708aa" providerId="LiveId" clId="{B33C8D07-4212-4302-B796-1F85297ACFE0}" dt="2020-01-08T13:34:59.567" v="8300" actId="3680"/>
          <ac:spMkLst>
            <pc:docMk/>
            <pc:sldMk cId="19791247" sldId="263"/>
            <ac:spMk id="3" creationId="{1135DEC5-2737-45A0-949D-7B2E1CC33241}"/>
          </ac:spMkLst>
        </pc:spChg>
        <pc:graphicFrameChg chg="add del mod">
          <ac:chgData name="李 永生" userId="e421e75d4e8708aa" providerId="LiveId" clId="{B33C8D07-4212-4302-B796-1F85297ACFE0}" dt="2020-01-08T13:34:47.388" v="8299"/>
          <ac:graphicFrameMkLst>
            <pc:docMk/>
            <pc:sldMk cId="19791247" sldId="263"/>
            <ac:graphicFrameMk id="4" creationId="{E46B9763-CF0C-4DD4-88A9-1EFEA402C48E}"/>
          </ac:graphicFrameMkLst>
        </pc:graphicFrameChg>
        <pc:graphicFrameChg chg="add mod ord modGraphic">
          <ac:chgData name="李 永生" userId="e421e75d4e8708aa" providerId="LiveId" clId="{B33C8D07-4212-4302-B796-1F85297ACFE0}" dt="2020-07-05T00:22:02.462" v="15637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addSp delSp modSp add">
        <pc:chgData name="李 永生" userId="e421e75d4e8708aa" providerId="LiveId" clId="{B33C8D07-4212-4302-B796-1F85297ACFE0}" dt="2020-01-08T13:40:16.494" v="9065"/>
        <pc:sldMkLst>
          <pc:docMk/>
          <pc:sldMk cId="2316692616" sldId="264"/>
        </pc:sldMkLst>
        <pc:spChg chg="mod">
          <ac:chgData name="李 永生" userId="e421e75d4e8708aa" providerId="LiveId" clId="{B33C8D07-4212-4302-B796-1F85297ACFE0}" dt="2020-01-08T13:40:16.494" v="9065"/>
          <ac:spMkLst>
            <pc:docMk/>
            <pc:sldMk cId="2316692616" sldId="264"/>
            <ac:spMk id="2" creationId="{CECADBC4-D469-4D3B-B439-BC7EDA5E5819}"/>
          </ac:spMkLst>
        </pc:spChg>
        <pc:spChg chg="del">
          <ac:chgData name="李 永生" userId="e421e75d4e8708aa" providerId="LiveId" clId="{B33C8D07-4212-4302-B796-1F85297ACFE0}" dt="2020-01-08T13:37:33.028" v="8722" actId="1032"/>
          <ac:spMkLst>
            <pc:docMk/>
            <pc:sldMk cId="2316692616" sldId="264"/>
            <ac:spMk id="3" creationId="{E26D7706-AB7A-48C2-AD23-C10178C4080A}"/>
          </ac:spMkLst>
        </pc:spChg>
        <pc:graphicFrameChg chg="add mod">
          <ac:chgData name="李 永生" userId="e421e75d4e8708aa" providerId="LiveId" clId="{B33C8D07-4212-4302-B796-1F85297ACFE0}" dt="2020-01-08T13:39:41.402" v="8982" actId="20577"/>
          <ac:graphicFrameMkLst>
            <pc:docMk/>
            <pc:sldMk cId="2316692616" sldId="264"/>
            <ac:graphicFrameMk id="4" creationId="{B828F6BE-74FF-4E97-96F3-6CD21224E12B}"/>
          </ac:graphicFrameMkLst>
        </pc:graphicFrameChg>
      </pc:sldChg>
      <pc:sldChg chg="modSp add">
        <pc:chgData name="李 永生" userId="e421e75d4e8708aa" providerId="LiveId" clId="{B33C8D07-4212-4302-B796-1F85297ACFE0}" dt="2020-01-16T13:30:20.542" v="10724" actId="27636"/>
        <pc:sldMkLst>
          <pc:docMk/>
          <pc:sldMk cId="2458611748" sldId="265"/>
        </pc:sldMkLst>
        <pc:spChg chg="mod">
          <ac:chgData name="李 永生" userId="e421e75d4e8708aa" providerId="LiveId" clId="{B33C8D07-4212-4302-B796-1F85297ACFE0}" dt="2020-01-16T13:26:36.046" v="10655"/>
          <ac:spMkLst>
            <pc:docMk/>
            <pc:sldMk cId="2458611748" sldId="265"/>
            <ac:spMk id="2" creationId="{E79B933F-FF84-457B-898E-A28E9077A724}"/>
          </ac:spMkLst>
        </pc:spChg>
        <pc:spChg chg="mod">
          <ac:chgData name="李 永生" userId="e421e75d4e8708aa" providerId="LiveId" clId="{B33C8D07-4212-4302-B796-1F85297ACFE0}" dt="2020-01-16T13:30:20.542" v="10724" actId="27636"/>
          <ac:spMkLst>
            <pc:docMk/>
            <pc:sldMk cId="2458611748" sldId="265"/>
            <ac:spMk id="3" creationId="{03EDB8DD-0B34-4B7F-97A3-0F5708289C33}"/>
          </ac:spMkLst>
        </pc:spChg>
      </pc:sldChg>
      <pc:sldChg chg="addSp delSp modSp add mod">
        <pc:chgData name="李 永生" userId="e421e75d4e8708aa" providerId="LiveId" clId="{B33C8D07-4212-4302-B796-1F85297ACFE0}" dt="2020-06-03T01:08:04.465" v="15434" actId="478"/>
        <pc:sldMkLst>
          <pc:docMk/>
          <pc:sldMk cId="202509874" sldId="266"/>
        </pc:sldMkLst>
        <pc:spChg chg="mod">
          <ac:chgData name="李 永生" userId="e421e75d4e8708aa" providerId="LiveId" clId="{B33C8D07-4212-4302-B796-1F85297ACFE0}" dt="2020-01-08T13:43:23.890" v="9626"/>
          <ac:spMkLst>
            <pc:docMk/>
            <pc:sldMk cId="202509874" sldId="266"/>
            <ac:spMk id="2" creationId="{9ECD78A6-EC84-44E7-9859-705A75CA5490}"/>
          </ac:spMkLst>
        </pc:spChg>
        <pc:spChg chg="mod">
          <ac:chgData name="李 永生" userId="e421e75d4e8708aa" providerId="LiveId" clId="{B33C8D07-4212-4302-B796-1F85297ACFE0}" dt="2020-01-08T13:44:17.553" v="9886"/>
          <ac:spMkLst>
            <pc:docMk/>
            <pc:sldMk cId="202509874" sldId="266"/>
            <ac:spMk id="3" creationId="{1D1ACE52-1917-4D13-A232-F4614A2F5657}"/>
          </ac:spMkLst>
        </pc:spChg>
        <pc:spChg chg="add del mod">
          <ac:chgData name="李 永生" userId="e421e75d4e8708aa" providerId="LiveId" clId="{B33C8D07-4212-4302-B796-1F85297ACFE0}" dt="2020-06-03T01:08:04.465" v="15434" actId="478"/>
          <ac:spMkLst>
            <pc:docMk/>
            <pc:sldMk cId="202509874" sldId="266"/>
            <ac:spMk id="4" creationId="{97035A59-0C39-4E5A-B96D-B9892AB1BB74}"/>
          </ac:spMkLst>
        </pc:spChg>
      </pc:sldChg>
      <pc:sldChg chg="modSp add">
        <pc:chgData name="李 永生" userId="e421e75d4e8708aa" providerId="LiveId" clId="{B33C8D07-4212-4302-B796-1F85297ACFE0}" dt="2020-01-16T13:32:25.445" v="11288"/>
        <pc:sldMkLst>
          <pc:docMk/>
          <pc:sldMk cId="1117536507" sldId="267"/>
        </pc:sldMkLst>
        <pc:spChg chg="mod">
          <ac:chgData name="李 永生" userId="e421e75d4e8708aa" providerId="LiveId" clId="{B33C8D07-4212-4302-B796-1F85297ACFE0}" dt="2020-01-16T13:30:41.527" v="10740"/>
          <ac:spMkLst>
            <pc:docMk/>
            <pc:sldMk cId="1117536507" sldId="267"/>
            <ac:spMk id="2" creationId="{D30E396E-84E2-49BD-8FB4-51D3484C6896}"/>
          </ac:spMkLst>
        </pc:spChg>
        <pc:spChg chg="mod">
          <ac:chgData name="李 永生" userId="e421e75d4e8708aa" providerId="LiveId" clId="{B33C8D07-4212-4302-B796-1F85297ACFE0}" dt="2020-01-16T13:32:25.445" v="11288"/>
          <ac:spMkLst>
            <pc:docMk/>
            <pc:sldMk cId="1117536507" sldId="267"/>
            <ac:spMk id="3" creationId="{A4AA9BE8-41E6-4231-AA34-3176C93125CF}"/>
          </ac:spMkLst>
        </pc:spChg>
      </pc:sldChg>
      <pc:sldChg chg="addSp delSp modSp add">
        <pc:chgData name="李 永生" userId="e421e75d4e8708aa" providerId="LiveId" clId="{B33C8D07-4212-4302-B796-1F85297ACFE0}" dt="2020-01-16T13:35:32.715" v="11643"/>
        <pc:sldMkLst>
          <pc:docMk/>
          <pc:sldMk cId="4150976263" sldId="268"/>
        </pc:sldMkLst>
        <pc:spChg chg="mod">
          <ac:chgData name="李 永生" userId="e421e75d4e8708aa" providerId="LiveId" clId="{B33C8D07-4212-4302-B796-1F85297ACFE0}" dt="2020-01-16T13:33:12.686" v="11333"/>
          <ac:spMkLst>
            <pc:docMk/>
            <pc:sldMk cId="4150976263" sldId="268"/>
            <ac:spMk id="2" creationId="{B920A222-7F8E-46EA-9BF1-2E187B339DA0}"/>
          </ac:spMkLst>
        </pc:spChg>
        <pc:spChg chg="del">
          <ac:chgData name="李 永生" userId="e421e75d4e8708aa" providerId="LiveId" clId="{B33C8D07-4212-4302-B796-1F85297ACFE0}" dt="2020-01-16T13:32:54.542" v="11290" actId="1032"/>
          <ac:spMkLst>
            <pc:docMk/>
            <pc:sldMk cId="4150976263" sldId="268"/>
            <ac:spMk id="3" creationId="{E49AC18C-631A-4B73-9A66-E9B198220542}"/>
          </ac:spMkLst>
        </pc:spChg>
        <pc:graphicFrameChg chg="add mod">
          <ac:chgData name="李 永生" userId="e421e75d4e8708aa" providerId="LiveId" clId="{B33C8D07-4212-4302-B796-1F85297ACFE0}" dt="2020-01-16T13:35:32.715" v="11643"/>
          <ac:graphicFrameMkLst>
            <pc:docMk/>
            <pc:sldMk cId="4150976263" sldId="268"/>
            <ac:graphicFrameMk id="4" creationId="{ACEEC3FF-EA72-49B8-97ED-A4B53858C2A6}"/>
          </ac:graphicFrameMkLst>
        </pc:graphicFrameChg>
      </pc:sldChg>
      <pc:sldChg chg="addSp delSp modSp add">
        <pc:chgData name="李 永生" userId="e421e75d4e8708aa" providerId="LiveId" clId="{B33C8D07-4212-4302-B796-1F85297ACFE0}" dt="2020-01-21T01:33:24.329" v="11735" actId="6549"/>
        <pc:sldMkLst>
          <pc:docMk/>
          <pc:sldMk cId="473456270" sldId="269"/>
        </pc:sldMkLst>
        <pc:spChg chg="mod">
          <ac:chgData name="李 永生" userId="e421e75d4e8708aa" providerId="LiveId" clId="{B33C8D07-4212-4302-B796-1F85297ACFE0}" dt="2020-01-21T01:33:24.329" v="11735" actId="6549"/>
          <ac:spMkLst>
            <pc:docMk/>
            <pc:sldMk cId="473456270" sldId="269"/>
            <ac:spMk id="2" creationId="{72BB73BB-5047-44C2-A08A-AE39B6CF8D3B}"/>
          </ac:spMkLst>
        </pc:spChg>
        <pc:spChg chg="del">
          <ac:chgData name="李 永生" userId="e421e75d4e8708aa" providerId="LiveId" clId="{B33C8D07-4212-4302-B796-1F85297ACFE0}" dt="2020-01-16T13:36:45.401" v="11685" actId="1032"/>
          <ac:spMkLst>
            <pc:docMk/>
            <pc:sldMk cId="473456270" sldId="269"/>
            <ac:spMk id="3" creationId="{AC76FAAD-48EE-4C9A-9AC4-207B85CE6432}"/>
          </ac:spMkLst>
        </pc:spChg>
        <pc:graphicFrameChg chg="add mod">
          <ac:chgData name="李 永生" userId="e421e75d4e8708aa" providerId="LiveId" clId="{B33C8D07-4212-4302-B796-1F85297ACFE0}" dt="2020-01-16T13:38:02.542" v="11727"/>
          <ac:graphicFrameMkLst>
            <pc:docMk/>
            <pc:sldMk cId="473456270" sldId="269"/>
            <ac:graphicFrameMk id="4" creationId="{A4347499-E4CC-404D-837A-C3BD62593E03}"/>
          </ac:graphicFrameMkLst>
        </pc:graphicFrameChg>
      </pc:sldChg>
      <pc:sldChg chg="modSp add mod">
        <pc:chgData name="李 永生" userId="e421e75d4e8708aa" providerId="LiveId" clId="{B33C8D07-4212-4302-B796-1F85297ACFE0}" dt="2020-02-25T00:59:01.374" v="12520"/>
        <pc:sldMkLst>
          <pc:docMk/>
          <pc:sldMk cId="3766055539" sldId="270"/>
        </pc:sldMkLst>
        <pc:spChg chg="mod">
          <ac:chgData name="李 永生" userId="e421e75d4e8708aa" providerId="LiveId" clId="{B33C8D07-4212-4302-B796-1F85297ACFE0}" dt="2020-02-25T00:56:22.858" v="11811"/>
          <ac:spMkLst>
            <pc:docMk/>
            <pc:sldMk cId="3766055539" sldId="270"/>
            <ac:spMk id="2" creationId="{818B3EF9-90CB-4CC1-ADB7-B37C436A03B5}"/>
          </ac:spMkLst>
        </pc:spChg>
        <pc:spChg chg="mod">
          <ac:chgData name="李 永生" userId="e421e75d4e8708aa" providerId="LiveId" clId="{B33C8D07-4212-4302-B796-1F85297ACFE0}" dt="2020-02-25T00:59:01.374" v="12520"/>
          <ac:spMkLst>
            <pc:docMk/>
            <pc:sldMk cId="3766055539" sldId="270"/>
            <ac:spMk id="3" creationId="{F6AD93A0-6CB5-4BE3-9248-57656E73204F}"/>
          </ac:spMkLst>
        </pc:spChg>
      </pc:sldChg>
      <pc:sldChg chg="modSp add mod">
        <pc:chgData name="李 永生" userId="e421e75d4e8708aa" providerId="LiveId" clId="{B33C8D07-4212-4302-B796-1F85297ACFE0}" dt="2020-02-25T01:01:30.162" v="12792" actId="11"/>
        <pc:sldMkLst>
          <pc:docMk/>
          <pc:sldMk cId="3088459886" sldId="271"/>
        </pc:sldMkLst>
        <pc:spChg chg="mod">
          <ac:chgData name="李 永生" userId="e421e75d4e8708aa" providerId="LiveId" clId="{B33C8D07-4212-4302-B796-1F85297ACFE0}" dt="2020-02-25T01:01:09.799" v="12790"/>
          <ac:spMkLst>
            <pc:docMk/>
            <pc:sldMk cId="3088459886" sldId="271"/>
            <ac:spMk id="2" creationId="{84D31AB8-CBD3-46A4-94EE-513B2AE1F1CD}"/>
          </ac:spMkLst>
        </pc:spChg>
        <pc:spChg chg="mod">
          <ac:chgData name="李 永生" userId="e421e75d4e8708aa" providerId="LiveId" clId="{B33C8D07-4212-4302-B796-1F85297ACFE0}" dt="2020-02-25T01:01:30.162" v="12792" actId="11"/>
          <ac:spMkLst>
            <pc:docMk/>
            <pc:sldMk cId="3088459886" sldId="271"/>
            <ac:spMk id="3" creationId="{64941DC1-0889-4764-92DA-738432753D7F}"/>
          </ac:spMkLst>
        </pc:spChg>
      </pc:sldChg>
      <pc:sldChg chg="modSp add mod">
        <pc:chgData name="李 永生" userId="e421e75d4e8708aa" providerId="LiveId" clId="{B33C8D07-4212-4302-B796-1F85297ACFE0}" dt="2020-04-23T01:12:24.963" v="13604"/>
        <pc:sldMkLst>
          <pc:docMk/>
          <pc:sldMk cId="1724625369" sldId="272"/>
        </pc:sldMkLst>
        <pc:spChg chg="mod">
          <ac:chgData name="李 永生" userId="e421e75d4e8708aa" providerId="LiveId" clId="{B33C8D07-4212-4302-B796-1F85297ACFE0}" dt="2020-04-23T01:10:37.184" v="13138"/>
          <ac:spMkLst>
            <pc:docMk/>
            <pc:sldMk cId="1724625369" sldId="272"/>
            <ac:spMk id="2" creationId="{F929CE26-7D5C-41AE-AB41-4BC20293E2EE}"/>
          </ac:spMkLst>
        </pc:spChg>
        <pc:spChg chg="mod">
          <ac:chgData name="李 永生" userId="e421e75d4e8708aa" providerId="LiveId" clId="{B33C8D07-4212-4302-B796-1F85297ACFE0}" dt="2020-04-23T01:12:24.963" v="13604"/>
          <ac:spMkLst>
            <pc:docMk/>
            <pc:sldMk cId="1724625369" sldId="272"/>
            <ac:spMk id="3" creationId="{CA2F5952-5D9F-41E0-92F5-0092397B5ED5}"/>
          </ac:spMkLst>
        </pc:spChg>
      </pc:sldChg>
      <pc:sldChg chg="addSp delSp modSp new mod">
        <pc:chgData name="李 永生" userId="e421e75d4e8708aa" providerId="LiveId" clId="{B33C8D07-4212-4302-B796-1F85297ACFE0}" dt="2020-04-29T02:16:30.751" v="13824"/>
        <pc:sldMkLst>
          <pc:docMk/>
          <pc:sldMk cId="3374500469" sldId="273"/>
        </pc:sldMkLst>
        <pc:spChg chg="mod">
          <ac:chgData name="李 永生" userId="e421e75d4e8708aa" providerId="LiveId" clId="{B33C8D07-4212-4302-B796-1F85297ACFE0}" dt="2020-04-29T02:14:59.931" v="13671"/>
          <ac:spMkLst>
            <pc:docMk/>
            <pc:sldMk cId="3374500469" sldId="273"/>
            <ac:spMk id="2" creationId="{079532CA-8B84-4C62-ACF0-87D04620235B}"/>
          </ac:spMkLst>
        </pc:spChg>
        <pc:spChg chg="del">
          <ac:chgData name="李 永生" userId="e421e75d4e8708aa" providerId="LiveId" clId="{B33C8D07-4212-4302-B796-1F85297ACFE0}" dt="2020-04-29T02:15:14.959" v="13672" actId="1032"/>
          <ac:spMkLst>
            <pc:docMk/>
            <pc:sldMk cId="3374500469" sldId="273"/>
            <ac:spMk id="3" creationId="{1EB63D72-7663-48E1-BFD0-4FCDEFF6FAF6}"/>
          </ac:spMkLst>
        </pc:spChg>
        <pc:graphicFrameChg chg="add mod">
          <ac:chgData name="李 永生" userId="e421e75d4e8708aa" providerId="LiveId" clId="{B33C8D07-4212-4302-B796-1F85297ACFE0}" dt="2020-04-29T02:16:30.751" v="13824"/>
          <ac:graphicFrameMkLst>
            <pc:docMk/>
            <pc:sldMk cId="3374500469" sldId="273"/>
            <ac:graphicFrameMk id="4" creationId="{03A706BB-6DC6-495E-8D67-C205DFCBB98D}"/>
          </ac:graphicFrameMkLst>
        </pc:graphicFrameChg>
      </pc:sldChg>
      <pc:sldChg chg="modSp new mod">
        <pc:chgData name="李 永生" userId="e421e75d4e8708aa" providerId="LiveId" clId="{B33C8D07-4212-4302-B796-1F85297ACFE0}" dt="2020-04-29T02:18:06.692" v="14168"/>
        <pc:sldMkLst>
          <pc:docMk/>
          <pc:sldMk cId="295409458" sldId="274"/>
        </pc:sldMkLst>
        <pc:spChg chg="mod">
          <ac:chgData name="李 永生" userId="e421e75d4e8708aa" providerId="LiveId" clId="{B33C8D07-4212-4302-B796-1F85297ACFE0}" dt="2020-04-29T02:16:50.861" v="13868"/>
          <ac:spMkLst>
            <pc:docMk/>
            <pc:sldMk cId="295409458" sldId="274"/>
            <ac:spMk id="2" creationId="{28BD6E93-089F-43C4-95D9-02126E1578C2}"/>
          </ac:spMkLst>
        </pc:spChg>
        <pc:spChg chg="mod">
          <ac:chgData name="李 永生" userId="e421e75d4e8708aa" providerId="LiveId" clId="{B33C8D07-4212-4302-B796-1F85297ACFE0}" dt="2020-04-29T02:18:06.692" v="14168"/>
          <ac:spMkLst>
            <pc:docMk/>
            <pc:sldMk cId="295409458" sldId="274"/>
            <ac:spMk id="3" creationId="{76A9611F-AEF2-41B1-B0C5-13FFFCD88C01}"/>
          </ac:spMkLst>
        </pc:spChg>
      </pc:sldChg>
      <pc:sldChg chg="modSp new mod">
        <pc:chgData name="李 永生" userId="e421e75d4e8708aa" providerId="LiveId" clId="{B33C8D07-4212-4302-B796-1F85297ACFE0}" dt="2020-04-29T02:48:01.840" v="14896"/>
        <pc:sldMkLst>
          <pc:docMk/>
          <pc:sldMk cId="473273639" sldId="275"/>
        </pc:sldMkLst>
        <pc:spChg chg="mod">
          <ac:chgData name="李 永生" userId="e421e75d4e8708aa" providerId="LiveId" clId="{B33C8D07-4212-4302-B796-1F85297ACFE0}" dt="2020-04-29T02:43:01.179" v="14342"/>
          <ac:spMkLst>
            <pc:docMk/>
            <pc:sldMk cId="473273639" sldId="275"/>
            <ac:spMk id="2" creationId="{94603C28-E324-4FDA-A11B-D7A29D780CF8}"/>
          </ac:spMkLst>
        </pc:spChg>
        <pc:spChg chg="mod">
          <ac:chgData name="李 永生" userId="e421e75d4e8708aa" providerId="LiveId" clId="{B33C8D07-4212-4302-B796-1F85297ACFE0}" dt="2020-04-29T02:48:01.840" v="14896"/>
          <ac:spMkLst>
            <pc:docMk/>
            <pc:sldMk cId="473273639" sldId="275"/>
            <ac:spMk id="3" creationId="{A2775F76-DEF8-4EF9-89AB-F70C087A09A0}"/>
          </ac:spMkLst>
        </pc:spChg>
      </pc:sldChg>
      <pc:sldChg chg="modSp new mod">
        <pc:chgData name="李 永生" userId="e421e75d4e8708aa" providerId="LiveId" clId="{B33C8D07-4212-4302-B796-1F85297ACFE0}" dt="2020-07-05T00:07:36.770" v="15633"/>
        <pc:sldMkLst>
          <pc:docMk/>
          <pc:sldMk cId="954004686" sldId="276"/>
        </pc:sldMkLst>
        <pc:spChg chg="mod">
          <ac:chgData name="李 永生" userId="e421e75d4e8708aa" providerId="LiveId" clId="{B33C8D07-4212-4302-B796-1F85297ACFE0}" dt="2020-05-19T01:11:35.068" v="14943"/>
          <ac:spMkLst>
            <pc:docMk/>
            <pc:sldMk cId="954004686" sldId="276"/>
            <ac:spMk id="2" creationId="{28E4B609-AE98-43E2-9D43-24D4A96576E3}"/>
          </ac:spMkLst>
        </pc:spChg>
        <pc:spChg chg="mod">
          <ac:chgData name="李 永生" userId="e421e75d4e8708aa" providerId="LiveId" clId="{B33C8D07-4212-4302-B796-1F85297ACFE0}" dt="2020-07-05T00:07:36.770" v="15633"/>
          <ac:spMkLst>
            <pc:docMk/>
            <pc:sldMk cId="954004686" sldId="276"/>
            <ac:spMk id="3" creationId="{AE17048E-B8AD-43BA-8635-0AD13B31DF1C}"/>
          </ac:spMkLst>
        </pc:spChg>
      </pc:sldChg>
      <pc:sldChg chg="addSp delSp modSp new mod">
        <pc:chgData name="李 永生" userId="e421e75d4e8708aa" providerId="LiveId" clId="{B33C8D07-4212-4302-B796-1F85297ACFE0}" dt="2020-06-02T01:20:14.882" v="15433"/>
        <pc:sldMkLst>
          <pc:docMk/>
          <pc:sldMk cId="1756845511" sldId="277"/>
        </pc:sldMkLst>
        <pc:spChg chg="mod">
          <ac:chgData name="李 永生" userId="e421e75d4e8708aa" providerId="LiveId" clId="{B33C8D07-4212-4302-B796-1F85297ACFE0}" dt="2020-06-02T01:19:55.445" v="15392"/>
          <ac:spMkLst>
            <pc:docMk/>
            <pc:sldMk cId="1756845511" sldId="277"/>
            <ac:spMk id="2" creationId="{532758E6-2CC1-4FF2-97E3-35FC5EB139ED}"/>
          </ac:spMkLst>
        </pc:spChg>
        <pc:spChg chg="del">
          <ac:chgData name="李 永生" userId="e421e75d4e8708aa" providerId="LiveId" clId="{B33C8D07-4212-4302-B796-1F85297ACFE0}" dt="2020-06-02T01:20:01.618" v="15393" actId="1032"/>
          <ac:spMkLst>
            <pc:docMk/>
            <pc:sldMk cId="1756845511" sldId="277"/>
            <ac:spMk id="3" creationId="{3AEA3263-DABF-4ED6-85AA-84A47BA1FE65}"/>
          </ac:spMkLst>
        </pc:spChg>
        <pc:graphicFrameChg chg="add mod">
          <ac:chgData name="李 永生" userId="e421e75d4e8708aa" providerId="LiveId" clId="{B33C8D07-4212-4302-B796-1F85297ACFE0}" dt="2020-06-02T01:20:14.882" v="15433"/>
          <ac:graphicFrameMkLst>
            <pc:docMk/>
            <pc:sldMk cId="1756845511" sldId="277"/>
            <ac:graphicFrameMk id="4" creationId="{BE4CF48D-963D-40A2-8B37-52C9FA2C1870}"/>
          </ac:graphicFrameMkLst>
        </pc:graphicFrameChg>
      </pc:sldChg>
    </pc:docChg>
  </pc:docChgLst>
  <pc:docChgLst>
    <pc:chgData name="永生 李" userId="e421e75d4e8708aa" providerId="LiveId" clId="{57F59FA1-1860-4E55-9919-9B7BBAB412FF}"/>
    <pc:docChg chg="custSel addSld modSld">
      <pc:chgData name="永生 李" userId="e421e75d4e8708aa" providerId="LiveId" clId="{57F59FA1-1860-4E55-9919-9B7BBAB412FF}" dt="2024-02-08T08:34:40.665" v="1807" actId="404"/>
      <pc:docMkLst>
        <pc:docMk/>
      </pc:docMkLst>
      <pc:sldChg chg="modSp mod">
        <pc:chgData name="永生 李" userId="e421e75d4e8708aa" providerId="LiveId" clId="{57F59FA1-1860-4E55-9919-9B7BBAB412FF}" dt="2024-01-06T12:23:15.170" v="2" actId="947"/>
        <pc:sldMkLst>
          <pc:docMk/>
          <pc:sldMk cId="19791247" sldId="263"/>
        </pc:sldMkLst>
        <pc:graphicFrameChg chg="modGraphic">
          <ac:chgData name="永生 李" userId="e421e75d4e8708aa" providerId="LiveId" clId="{57F59FA1-1860-4E55-9919-9B7BBAB412FF}" dt="2024-01-06T12:23:15.170" v="2" actId="94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mod">
        <pc:chgData name="永生 李" userId="e421e75d4e8708aa" providerId="LiveId" clId="{57F59FA1-1860-4E55-9919-9B7BBAB412FF}" dt="2024-02-01T11:07:11.668" v="1769" actId="20577"/>
        <pc:sldMkLst>
          <pc:docMk/>
          <pc:sldMk cId="202509874" sldId="266"/>
        </pc:sldMkLst>
        <pc:spChg chg="mod">
          <ac:chgData name="永生 李" userId="e421e75d4e8708aa" providerId="LiveId" clId="{57F59FA1-1860-4E55-9919-9B7BBAB412FF}" dt="2024-02-01T11:07:11.668" v="1769" actId="20577"/>
          <ac:spMkLst>
            <pc:docMk/>
            <pc:sldMk cId="202509874" sldId="266"/>
            <ac:spMk id="3" creationId="{1D1ACE52-1917-4D13-A232-F4614A2F5657}"/>
          </ac:spMkLst>
        </pc:spChg>
      </pc:sldChg>
      <pc:sldChg chg="modSp">
        <pc:chgData name="永生 李" userId="e421e75d4e8708aa" providerId="LiveId" clId="{57F59FA1-1860-4E55-9919-9B7BBAB412FF}" dt="2024-02-01T11:06:01.248" v="1730" actId="20577"/>
        <pc:sldMkLst>
          <pc:docMk/>
          <pc:sldMk cId="954004686" sldId="276"/>
        </pc:sldMkLst>
        <pc:spChg chg="mod">
          <ac:chgData name="永生 李" userId="e421e75d4e8708aa" providerId="LiveId" clId="{57F59FA1-1860-4E55-9919-9B7BBAB412FF}" dt="2024-02-01T11:06:01.248" v="1730" actId="20577"/>
          <ac:spMkLst>
            <pc:docMk/>
            <pc:sldMk cId="954004686" sldId="276"/>
            <ac:spMk id="3" creationId="{AE17048E-B8AD-43BA-8635-0AD13B31DF1C}"/>
          </ac:spMkLst>
        </pc:spChg>
      </pc:sldChg>
      <pc:sldChg chg="modSp new mod">
        <pc:chgData name="永生 李" userId="e421e75d4e8708aa" providerId="LiveId" clId="{57F59FA1-1860-4E55-9919-9B7BBAB412FF}" dt="2024-01-06T12:26:31.446" v="378" actId="20577"/>
        <pc:sldMkLst>
          <pc:docMk/>
          <pc:sldMk cId="412249947" sldId="309"/>
        </pc:sldMkLst>
        <pc:spChg chg="mod">
          <ac:chgData name="永生 李" userId="e421e75d4e8708aa" providerId="LiveId" clId="{57F59FA1-1860-4E55-9919-9B7BBAB412FF}" dt="2024-01-06T12:24:27.907" v="32" actId="20577"/>
          <ac:spMkLst>
            <pc:docMk/>
            <pc:sldMk cId="412249947" sldId="309"/>
            <ac:spMk id="2" creationId="{4AE97138-0CE4-A134-B0FF-09EC16C081F4}"/>
          </ac:spMkLst>
        </pc:spChg>
        <pc:spChg chg="mod">
          <ac:chgData name="永生 李" userId="e421e75d4e8708aa" providerId="LiveId" clId="{57F59FA1-1860-4E55-9919-9B7BBAB412FF}" dt="2024-01-06T12:26:31.446" v="378" actId="20577"/>
          <ac:spMkLst>
            <pc:docMk/>
            <pc:sldMk cId="412249947" sldId="309"/>
            <ac:spMk id="3" creationId="{9B7577AB-38A9-DFDB-FCEE-E65DDBCA7B5F}"/>
          </ac:spMkLst>
        </pc:spChg>
      </pc:sldChg>
      <pc:sldChg chg="modSp new mod">
        <pc:chgData name="永生 李" userId="e421e75d4e8708aa" providerId="LiveId" clId="{57F59FA1-1860-4E55-9919-9B7BBAB412FF}" dt="2024-01-16T10:02:33.827" v="878" actId="20577"/>
        <pc:sldMkLst>
          <pc:docMk/>
          <pc:sldMk cId="1951150778" sldId="310"/>
        </pc:sldMkLst>
        <pc:spChg chg="mod">
          <ac:chgData name="永生 李" userId="e421e75d4e8708aa" providerId="LiveId" clId="{57F59FA1-1860-4E55-9919-9B7BBAB412FF}" dt="2024-01-16T10:00:28.248" v="421" actId="20577"/>
          <ac:spMkLst>
            <pc:docMk/>
            <pc:sldMk cId="1951150778" sldId="310"/>
            <ac:spMk id="2" creationId="{AE1FC685-DE79-EAED-606F-246C8E898F19}"/>
          </ac:spMkLst>
        </pc:spChg>
        <pc:spChg chg="mod">
          <ac:chgData name="永生 李" userId="e421e75d4e8708aa" providerId="LiveId" clId="{57F59FA1-1860-4E55-9919-9B7BBAB412FF}" dt="2024-01-16T10:02:33.827" v="878" actId="20577"/>
          <ac:spMkLst>
            <pc:docMk/>
            <pc:sldMk cId="1951150778" sldId="310"/>
            <ac:spMk id="3" creationId="{91E39BEB-E150-7494-1EAE-EF3A2424C769}"/>
          </ac:spMkLst>
        </pc:spChg>
      </pc:sldChg>
      <pc:sldChg chg="modSp new mod">
        <pc:chgData name="永生 李" userId="e421e75d4e8708aa" providerId="LiveId" clId="{57F59FA1-1860-4E55-9919-9B7BBAB412FF}" dt="2024-01-22T08:39:40.770" v="1412" actId="27636"/>
        <pc:sldMkLst>
          <pc:docMk/>
          <pc:sldMk cId="2307237799" sldId="311"/>
        </pc:sldMkLst>
        <pc:spChg chg="mod">
          <ac:chgData name="永生 李" userId="e421e75d4e8708aa" providerId="LiveId" clId="{57F59FA1-1860-4E55-9919-9B7BBAB412FF}" dt="2024-01-22T08:37:20.360" v="910" actId="20577"/>
          <ac:spMkLst>
            <pc:docMk/>
            <pc:sldMk cId="2307237799" sldId="311"/>
            <ac:spMk id="2" creationId="{83C61D84-B719-343A-C4DF-56227129E0D6}"/>
          </ac:spMkLst>
        </pc:spChg>
        <pc:spChg chg="mod">
          <ac:chgData name="永生 李" userId="e421e75d4e8708aa" providerId="LiveId" clId="{57F59FA1-1860-4E55-9919-9B7BBAB412FF}" dt="2024-01-22T08:39:40.770" v="1412" actId="27636"/>
          <ac:spMkLst>
            <pc:docMk/>
            <pc:sldMk cId="2307237799" sldId="311"/>
            <ac:spMk id="3" creationId="{DD6A8B36-9D44-F5C2-9F28-9E75D0329055}"/>
          </ac:spMkLst>
        </pc:spChg>
      </pc:sldChg>
      <pc:sldChg chg="modSp new mod">
        <pc:chgData name="永生 李" userId="e421e75d4e8708aa" providerId="LiveId" clId="{57F59FA1-1860-4E55-9919-9B7BBAB412FF}" dt="2024-02-01T11:05:46.668" v="1726" actId="20577"/>
        <pc:sldMkLst>
          <pc:docMk/>
          <pc:sldMk cId="3411840562" sldId="312"/>
        </pc:sldMkLst>
        <pc:spChg chg="mod">
          <ac:chgData name="永生 李" userId="e421e75d4e8708aa" providerId="LiveId" clId="{57F59FA1-1860-4E55-9919-9B7BBAB412FF}" dt="2024-02-01T11:04:31.293" v="1419" actId="20577"/>
          <ac:spMkLst>
            <pc:docMk/>
            <pc:sldMk cId="3411840562" sldId="312"/>
            <ac:spMk id="2" creationId="{4593655A-8A53-5632-B6FE-9764DDCE6E64}"/>
          </ac:spMkLst>
        </pc:spChg>
        <pc:spChg chg="mod">
          <ac:chgData name="永生 李" userId="e421e75d4e8708aa" providerId="LiveId" clId="{57F59FA1-1860-4E55-9919-9B7BBAB412FF}" dt="2024-02-01T11:05:46.668" v="1726" actId="20577"/>
          <ac:spMkLst>
            <pc:docMk/>
            <pc:sldMk cId="3411840562" sldId="312"/>
            <ac:spMk id="3" creationId="{EAC9CEB0-E718-BF2E-4466-0DFE32984570}"/>
          </ac:spMkLst>
        </pc:spChg>
      </pc:sldChg>
      <pc:sldChg chg="addSp delSp modSp new mod chgLayout">
        <pc:chgData name="永生 李" userId="e421e75d4e8708aa" providerId="LiveId" clId="{57F59FA1-1860-4E55-9919-9B7BBAB412FF}" dt="2024-02-08T08:34:40.665" v="1807" actId="404"/>
        <pc:sldMkLst>
          <pc:docMk/>
          <pc:sldMk cId="1864127280" sldId="313"/>
        </pc:sldMkLst>
        <pc:spChg chg="del mod ord">
          <ac:chgData name="永生 李" userId="e421e75d4e8708aa" providerId="LiveId" clId="{57F59FA1-1860-4E55-9919-9B7BBAB412FF}" dt="2024-02-08T08:34:14.969" v="1771" actId="700"/>
          <ac:spMkLst>
            <pc:docMk/>
            <pc:sldMk cId="1864127280" sldId="313"/>
            <ac:spMk id="2" creationId="{FEBE7649-E7DA-9DE0-171E-94FA1133BDB6}"/>
          </ac:spMkLst>
        </pc:spChg>
        <pc:spChg chg="del mod ord">
          <ac:chgData name="永生 李" userId="e421e75d4e8708aa" providerId="LiveId" clId="{57F59FA1-1860-4E55-9919-9B7BBAB412FF}" dt="2024-02-08T08:34:14.969" v="1771" actId="700"/>
          <ac:spMkLst>
            <pc:docMk/>
            <pc:sldMk cId="1864127280" sldId="313"/>
            <ac:spMk id="3" creationId="{A408058D-A716-4B8B-95D8-7EC11699AFBF}"/>
          </ac:spMkLst>
        </pc:spChg>
        <pc:spChg chg="add mod ord">
          <ac:chgData name="永生 李" userId="e421e75d4e8708aa" providerId="LiveId" clId="{57F59FA1-1860-4E55-9919-9B7BBAB412FF}" dt="2024-02-08T08:34:40.665" v="1807" actId="404"/>
          <ac:spMkLst>
            <pc:docMk/>
            <pc:sldMk cId="1864127280" sldId="313"/>
            <ac:spMk id="4" creationId="{58870A58-2344-852B-E124-532B2E62F349}"/>
          </ac:spMkLst>
        </pc:spChg>
        <pc:spChg chg="add del mod ord">
          <ac:chgData name="永生 李" userId="e421e75d4e8708aa" providerId="LiveId" clId="{57F59FA1-1860-4E55-9919-9B7BBAB412FF}" dt="2024-02-08T08:34:25.898" v="1778" actId="478"/>
          <ac:spMkLst>
            <pc:docMk/>
            <pc:sldMk cId="1864127280" sldId="313"/>
            <ac:spMk id="5" creationId="{ED0DA600-FBC3-D238-A9D6-534FA69A8269}"/>
          </ac:spMkLst>
        </pc:spChg>
      </pc:sldChg>
    </pc:docChg>
  </pc:docChgLst>
  <pc:docChgLst>
    <pc:chgData name="永生 李" userId="e421e75d4e8708aa" providerId="LiveId" clId="{390FF947-151A-43A0-A789-1107B6BD454D}"/>
    <pc:docChg chg="undo custSel addSld modSld">
      <pc:chgData name="永生 李" userId="e421e75d4e8708aa" providerId="LiveId" clId="{390FF947-151A-43A0-A789-1107B6BD454D}" dt="2023-11-25T14:05:45.861" v="1352" actId="20577"/>
      <pc:docMkLst>
        <pc:docMk/>
      </pc:docMkLst>
      <pc:sldChg chg="addSp delSp modSp new mod">
        <pc:chgData name="永生 李" userId="e421e75d4e8708aa" providerId="LiveId" clId="{390FF947-151A-43A0-A789-1107B6BD454D}" dt="2023-11-13T13:03:20.317" v="254" actId="20577"/>
        <pc:sldMkLst>
          <pc:docMk/>
          <pc:sldMk cId="3069255217" sldId="303"/>
        </pc:sldMkLst>
        <pc:spChg chg="mod">
          <ac:chgData name="永生 李" userId="e421e75d4e8708aa" providerId="LiveId" clId="{390FF947-151A-43A0-A789-1107B6BD454D}" dt="2023-11-13T13:00:54.681" v="70" actId="20577"/>
          <ac:spMkLst>
            <pc:docMk/>
            <pc:sldMk cId="3069255217" sldId="303"/>
            <ac:spMk id="2" creationId="{70AD37F3-F3A7-D838-91D3-CABFBB919DEA}"/>
          </ac:spMkLst>
        </pc:spChg>
        <pc:spChg chg="del">
          <ac:chgData name="永生 李" userId="e421e75d4e8708aa" providerId="LiveId" clId="{390FF947-151A-43A0-A789-1107B6BD454D}" dt="2023-11-13T13:01:22.006" v="71" actId="3680"/>
          <ac:spMkLst>
            <pc:docMk/>
            <pc:sldMk cId="3069255217" sldId="303"/>
            <ac:spMk id="3" creationId="{C131ADA9-19FF-68D1-A79A-584FBE4701B6}"/>
          </ac:spMkLst>
        </pc:spChg>
        <pc:graphicFrameChg chg="add mod ord modGraphic">
          <ac:chgData name="永生 李" userId="e421e75d4e8708aa" providerId="LiveId" clId="{390FF947-151A-43A0-A789-1107B6BD454D}" dt="2023-11-13T13:03:20.317" v="254" actId="20577"/>
          <ac:graphicFrameMkLst>
            <pc:docMk/>
            <pc:sldMk cId="3069255217" sldId="303"/>
            <ac:graphicFrameMk id="4" creationId="{430FDF1C-5FCF-6A2D-2689-815FEE372EB0}"/>
          </ac:graphicFrameMkLst>
        </pc:graphicFrameChg>
      </pc:sldChg>
      <pc:sldChg chg="addSp delSp modSp new mod">
        <pc:chgData name="永生 李" userId="e421e75d4e8708aa" providerId="LiveId" clId="{390FF947-151A-43A0-A789-1107B6BD454D}" dt="2023-11-13T13:11:18.130" v="720"/>
        <pc:sldMkLst>
          <pc:docMk/>
          <pc:sldMk cId="749076962" sldId="304"/>
        </pc:sldMkLst>
        <pc:spChg chg="mod">
          <ac:chgData name="永生 李" userId="e421e75d4e8708aa" providerId="LiveId" clId="{390FF947-151A-43A0-A789-1107B6BD454D}" dt="2023-11-13T13:11:01.902" v="717" actId="20577"/>
          <ac:spMkLst>
            <pc:docMk/>
            <pc:sldMk cId="749076962" sldId="304"/>
            <ac:spMk id="2" creationId="{4011F097-715D-6ABF-6E0E-F3CA5389A3B4}"/>
          </ac:spMkLst>
        </pc:spChg>
        <pc:spChg chg="del">
          <ac:chgData name="永生 李" userId="e421e75d4e8708aa" providerId="LiveId" clId="{390FF947-151A-43A0-A789-1107B6BD454D}" dt="2023-11-13T13:05:36.917" v="315" actId="1032"/>
          <ac:spMkLst>
            <pc:docMk/>
            <pc:sldMk cId="749076962" sldId="304"/>
            <ac:spMk id="3" creationId="{B62DA714-4886-1D79-285B-5D7B73537D17}"/>
          </ac:spMkLst>
        </pc:spChg>
        <pc:graphicFrameChg chg="add mod modGraphic">
          <ac:chgData name="永生 李" userId="e421e75d4e8708aa" providerId="LiveId" clId="{390FF947-151A-43A0-A789-1107B6BD454D}" dt="2023-11-13T13:11:18.130" v="720"/>
          <ac:graphicFrameMkLst>
            <pc:docMk/>
            <pc:sldMk cId="749076962" sldId="304"/>
            <ac:graphicFrameMk id="4" creationId="{105B42CC-43FA-7CF6-B414-E9229ED8CD91}"/>
          </ac:graphicFrameMkLst>
        </pc:graphicFrameChg>
      </pc:sldChg>
      <pc:sldChg chg="modSp new mod">
        <pc:chgData name="永生 李" userId="e421e75d4e8708aa" providerId="LiveId" clId="{390FF947-151A-43A0-A789-1107B6BD454D}" dt="2023-11-25T14:05:45.861" v="1352" actId="20577"/>
        <pc:sldMkLst>
          <pc:docMk/>
          <pc:sldMk cId="3934654627" sldId="305"/>
        </pc:sldMkLst>
        <pc:spChg chg="mod">
          <ac:chgData name="永生 李" userId="e421e75d4e8708aa" providerId="LiveId" clId="{390FF947-151A-43A0-A789-1107B6BD454D}" dt="2023-11-25T14:02:55.643" v="750" actId="20577"/>
          <ac:spMkLst>
            <pc:docMk/>
            <pc:sldMk cId="3934654627" sldId="305"/>
            <ac:spMk id="2" creationId="{F668A278-E416-6724-4A7A-A23B6F4C2B6C}"/>
          </ac:spMkLst>
        </pc:spChg>
        <pc:spChg chg="mod">
          <ac:chgData name="永生 李" userId="e421e75d4e8708aa" providerId="LiveId" clId="{390FF947-151A-43A0-A789-1107B6BD454D}" dt="2023-11-25T14:05:45.861" v="1352" actId="20577"/>
          <ac:spMkLst>
            <pc:docMk/>
            <pc:sldMk cId="3934654627" sldId="305"/>
            <ac:spMk id="3" creationId="{11844F71-19F1-3132-C437-644B6BD315DA}"/>
          </ac:spMkLst>
        </pc:spChg>
      </pc:sldChg>
    </pc:docChg>
  </pc:docChgLst>
  <pc:docChgLst>
    <pc:chgData name="李 永生" userId="e421e75d4e8708aa" providerId="LiveId" clId="{65D69B98-9EB5-4142-A13D-FA782CE87B6B}"/>
    <pc:docChg chg="modSld">
      <pc:chgData name="李 永生" userId="e421e75d4e8708aa" providerId="LiveId" clId="{65D69B98-9EB5-4142-A13D-FA782CE87B6B}" dt="2020-10-26T11:53:40.964" v="1" actId="20577"/>
      <pc:docMkLst>
        <pc:docMk/>
      </pc:docMkLst>
      <pc:sldChg chg="modSp mod">
        <pc:chgData name="李 永生" userId="e421e75d4e8708aa" providerId="LiveId" clId="{65D69B98-9EB5-4142-A13D-FA782CE87B6B}" dt="2020-10-26T11:53:40.964" v="1" actId="20577"/>
        <pc:sldMkLst>
          <pc:docMk/>
          <pc:sldMk cId="19791247" sldId="263"/>
        </pc:sldMkLst>
        <pc:graphicFrameChg chg="modGraphic">
          <ac:chgData name="李 永生" userId="e421e75d4e8708aa" providerId="LiveId" clId="{65D69B98-9EB5-4142-A13D-FA782CE87B6B}" dt="2020-10-26T11:53:40.964" v="1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</pc:docChg>
  </pc:docChgLst>
  <pc:docChgLst>
    <pc:chgData name="李 永生" userId="e421e75d4e8708aa" providerId="LiveId" clId="{CBE5A8AE-9856-435F-990E-AFA7F7D63AF5}"/>
    <pc:docChg chg="modSld">
      <pc:chgData name="李 永生" userId="e421e75d4e8708aa" providerId="LiveId" clId="{CBE5A8AE-9856-435F-990E-AFA7F7D63AF5}" dt="2022-10-27T15:30:54.027" v="2" actId="20577"/>
      <pc:docMkLst>
        <pc:docMk/>
      </pc:docMkLst>
      <pc:sldChg chg="modSp mod">
        <pc:chgData name="李 永生" userId="e421e75d4e8708aa" providerId="LiveId" clId="{CBE5A8AE-9856-435F-990E-AFA7F7D63AF5}" dt="2022-10-27T15:30:54.027" v="2" actId="20577"/>
        <pc:sldMkLst>
          <pc:docMk/>
          <pc:sldMk cId="19791247" sldId="263"/>
        </pc:sldMkLst>
        <pc:graphicFrameChg chg="modGraphic">
          <ac:chgData name="李 永生" userId="e421e75d4e8708aa" providerId="LiveId" clId="{CBE5A8AE-9856-435F-990E-AFA7F7D63AF5}" dt="2022-10-27T15:30:54.027" v="2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</pc:docChg>
  </pc:docChgLst>
  <pc:docChgLst>
    <pc:chgData name="李 永生" userId="e421e75d4e8708aa" providerId="LiveId" clId="{DD5C83D2-E784-4883-90CC-047FC2550E67}"/>
    <pc:docChg chg="modSld">
      <pc:chgData name="李 永生" userId="e421e75d4e8708aa" providerId="LiveId" clId="{DD5C83D2-E784-4883-90CC-047FC2550E67}" dt="2022-01-24T03:35:43.806" v="1" actId="20577"/>
      <pc:docMkLst>
        <pc:docMk/>
      </pc:docMkLst>
      <pc:sldChg chg="modSp mod">
        <pc:chgData name="李 永生" userId="e421e75d4e8708aa" providerId="LiveId" clId="{DD5C83D2-E784-4883-90CC-047FC2550E67}" dt="2022-01-24T03:35:43.806" v="1" actId="20577"/>
        <pc:sldMkLst>
          <pc:docMk/>
          <pc:sldMk cId="19791247" sldId="263"/>
        </pc:sldMkLst>
        <pc:graphicFrameChg chg="modGraphic">
          <ac:chgData name="李 永生" userId="e421e75d4e8708aa" providerId="LiveId" clId="{DD5C83D2-E784-4883-90CC-047FC2550E67}" dt="2022-01-24T03:35:43.806" v="1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</pc:docChg>
  </pc:docChgLst>
  <pc:docChgLst>
    <pc:chgData name="李 永生" userId="e421e75d4e8708aa" providerId="LiveId" clId="{53A133E6-9891-4936-A8D3-BBE48F3C48E1}"/>
    <pc:docChg chg="undo custSel addSld modSld">
      <pc:chgData name="李 永生" userId="e421e75d4e8708aa" providerId="LiveId" clId="{53A133E6-9891-4936-A8D3-BBE48F3C48E1}" dt="2021-06-24T08:56:25.137" v="3662" actId="20577"/>
      <pc:docMkLst>
        <pc:docMk/>
      </pc:docMkLst>
      <pc:sldChg chg="modSp mod">
        <pc:chgData name="李 永生" userId="e421e75d4e8708aa" providerId="LiveId" clId="{53A133E6-9891-4936-A8D3-BBE48F3C48E1}" dt="2021-05-04T01:19:13.422" v="2091" actId="27636"/>
        <pc:sldMkLst>
          <pc:docMk/>
          <pc:sldMk cId="2286536742" sldId="256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286536742" sldId="256"/>
            <ac:spMk id="2" creationId="{BFCC85A4-9E47-47E9-86DA-1CF143A81608}"/>
          </ac:spMkLst>
        </pc:spChg>
        <pc:spChg chg="mod">
          <ac:chgData name="李 永生" userId="e421e75d4e8708aa" providerId="LiveId" clId="{53A133E6-9891-4936-A8D3-BBE48F3C48E1}" dt="2021-05-04T01:19:13.422" v="2091" actId="27636"/>
          <ac:spMkLst>
            <pc:docMk/>
            <pc:sldMk cId="2286536742" sldId="256"/>
            <ac:spMk id="3" creationId="{779116B9-89D0-4D4B-AA89-17084DE9B4CA}"/>
          </ac:spMkLst>
        </pc:spChg>
      </pc:sldChg>
      <pc:sldChg chg="modSp mod">
        <pc:chgData name="李 永生" userId="e421e75d4e8708aa" providerId="LiveId" clId="{53A133E6-9891-4936-A8D3-BBE48F3C48E1}" dt="2021-05-04T01:19:13.458" v="2092" actId="27636"/>
        <pc:sldMkLst>
          <pc:docMk/>
          <pc:sldMk cId="1953035498" sldId="257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953035498" sldId="257"/>
            <ac:spMk id="2" creationId="{2FE5BA6E-4B51-42CD-8042-C171278493B2}"/>
          </ac:spMkLst>
        </pc:spChg>
        <pc:spChg chg="mod">
          <ac:chgData name="李 永生" userId="e421e75d4e8708aa" providerId="LiveId" clId="{53A133E6-9891-4936-A8D3-BBE48F3C48E1}" dt="2021-05-04T01:19:13.458" v="2092" actId="27636"/>
          <ac:spMkLst>
            <pc:docMk/>
            <pc:sldMk cId="1953035498" sldId="257"/>
            <ac:spMk id="3" creationId="{00696CC8-13BA-40E9-AEF8-9CCE06230E6F}"/>
          </ac:spMkLst>
        </pc:spChg>
      </pc:sldChg>
      <pc:sldChg chg="modSp mod">
        <pc:chgData name="李 永生" userId="e421e75d4e8708aa" providerId="LiveId" clId="{53A133E6-9891-4936-A8D3-BBE48F3C48E1}" dt="2021-05-04T01:19:13.471" v="2093" actId="27636"/>
        <pc:sldMkLst>
          <pc:docMk/>
          <pc:sldMk cId="352827534" sldId="258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52827534" sldId="258"/>
            <ac:spMk id="2" creationId="{04B1CBE1-577E-4B22-ACAA-7B0BC82B0B02}"/>
          </ac:spMkLst>
        </pc:spChg>
        <pc:spChg chg="mod">
          <ac:chgData name="李 永生" userId="e421e75d4e8708aa" providerId="LiveId" clId="{53A133E6-9891-4936-A8D3-BBE48F3C48E1}" dt="2021-05-04T01:19:13.471" v="2093" actId="27636"/>
          <ac:spMkLst>
            <pc:docMk/>
            <pc:sldMk cId="352827534" sldId="258"/>
            <ac:spMk id="3" creationId="{7CF2EBE3-2E96-44D9-927E-1B9F7B466D60}"/>
          </ac:spMkLst>
        </pc:spChg>
      </pc:sldChg>
      <pc:sldChg chg="modSp mod">
        <pc:chgData name="李 永生" userId="e421e75d4e8708aa" providerId="LiveId" clId="{53A133E6-9891-4936-A8D3-BBE48F3C48E1}" dt="2021-05-04T01:19:13.483" v="2094" actId="27636"/>
        <pc:sldMkLst>
          <pc:docMk/>
          <pc:sldMk cId="2148648052" sldId="259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148648052" sldId="259"/>
            <ac:spMk id="2" creationId="{FE53E75B-9CB0-4379-AA6C-DA037369C373}"/>
          </ac:spMkLst>
        </pc:spChg>
        <pc:spChg chg="mod">
          <ac:chgData name="李 永生" userId="e421e75d4e8708aa" providerId="LiveId" clId="{53A133E6-9891-4936-A8D3-BBE48F3C48E1}" dt="2021-05-04T01:19:13.483" v="2094" actId="27636"/>
          <ac:spMkLst>
            <pc:docMk/>
            <pc:sldMk cId="2148648052" sldId="259"/>
            <ac:spMk id="3" creationId="{57BBF478-F1C0-4E59-BFEF-4E4EAB042381}"/>
          </ac:spMkLst>
        </pc:spChg>
      </pc:sldChg>
      <pc:sldChg chg="modSp mod">
        <pc:chgData name="李 永生" userId="e421e75d4e8708aa" providerId="LiveId" clId="{53A133E6-9891-4936-A8D3-BBE48F3C48E1}" dt="2021-05-04T01:19:13.489" v="2095" actId="27636"/>
        <pc:sldMkLst>
          <pc:docMk/>
          <pc:sldMk cId="216719540" sldId="260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16719540" sldId="260"/>
            <ac:spMk id="2" creationId="{DE3BE44B-2CCF-4D06-B7FD-9D5CE4238533}"/>
          </ac:spMkLst>
        </pc:spChg>
        <pc:spChg chg="mod">
          <ac:chgData name="李 永生" userId="e421e75d4e8708aa" providerId="LiveId" clId="{53A133E6-9891-4936-A8D3-BBE48F3C48E1}" dt="2021-05-04T01:19:13.489" v="2095" actId="27636"/>
          <ac:spMkLst>
            <pc:docMk/>
            <pc:sldMk cId="216719540" sldId="260"/>
            <ac:spMk id="3" creationId="{A2DD0436-A85E-436A-B608-5EA7260AAFFD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386377748" sldId="261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86377748" sldId="261"/>
            <ac:spMk id="2" creationId="{AE572381-4366-4C1E-9017-D91632B62373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386377748" sldId="261"/>
            <ac:spMk id="3" creationId="{9F2FA439-B526-4B7C-8F95-62DFC6B47FDA}"/>
          </ac:spMkLst>
        </pc:spChg>
      </pc:sldChg>
      <pc:sldChg chg="modSp mod">
        <pc:chgData name="李 永生" userId="e421e75d4e8708aa" providerId="LiveId" clId="{53A133E6-9891-4936-A8D3-BBE48F3C48E1}" dt="2021-05-04T01:19:13.500" v="2096" actId="27636"/>
        <pc:sldMkLst>
          <pc:docMk/>
          <pc:sldMk cId="1388931232" sldId="262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388931232" sldId="262"/>
            <ac:spMk id="2" creationId="{BE7BDC18-5D5A-4150-B86E-4CA6B8B089F2}"/>
          </ac:spMkLst>
        </pc:spChg>
        <pc:spChg chg="mod">
          <ac:chgData name="李 永生" userId="e421e75d4e8708aa" providerId="LiveId" clId="{53A133E6-9891-4936-A8D3-BBE48F3C48E1}" dt="2021-05-04T01:19:13.500" v="2096" actId="27636"/>
          <ac:spMkLst>
            <pc:docMk/>
            <pc:sldMk cId="1388931232" sldId="262"/>
            <ac:spMk id="3" creationId="{40CF3329-EA09-4804-BE83-1F1ED8E75DCC}"/>
          </ac:spMkLst>
        </pc:spChg>
      </pc:sldChg>
      <pc:sldChg chg="modSp mod">
        <pc:chgData name="李 永生" userId="e421e75d4e8708aa" providerId="LiveId" clId="{53A133E6-9891-4936-A8D3-BBE48F3C48E1}" dt="2021-06-22T01:32:04.940" v="3544" actId="14100"/>
        <pc:sldMkLst>
          <pc:docMk/>
          <pc:sldMk cId="19791247" sldId="263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9791247" sldId="263"/>
            <ac:spMk id="2" creationId="{71A366CC-6A54-403C-858B-6168DE834444}"/>
          </ac:spMkLst>
        </pc:spChg>
        <pc:graphicFrameChg chg="mod modGraphic">
          <ac:chgData name="李 永生" userId="e421e75d4e8708aa" providerId="LiveId" clId="{53A133E6-9891-4936-A8D3-BBE48F3C48E1}" dt="2021-06-22T01:32:04.940" v="3544" actId="14100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2316692616" sldId="264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316692616" sldId="264"/>
            <ac:spMk id="2" creationId="{CECADBC4-D469-4D3B-B439-BC7EDA5E5819}"/>
          </ac:spMkLst>
        </pc:spChg>
      </pc:sldChg>
      <pc:sldChg chg="modSp mod">
        <pc:chgData name="李 永生" userId="e421e75d4e8708aa" providerId="LiveId" clId="{53A133E6-9891-4936-A8D3-BBE48F3C48E1}" dt="2021-05-11T00:44:43.675" v="2712" actId="20577"/>
        <pc:sldMkLst>
          <pc:docMk/>
          <pc:sldMk cId="2458611748" sldId="265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458611748" sldId="265"/>
            <ac:spMk id="2" creationId="{E79B933F-FF84-457B-898E-A28E9077A724}"/>
          </ac:spMkLst>
        </pc:spChg>
        <pc:spChg chg="mod">
          <ac:chgData name="李 永生" userId="e421e75d4e8708aa" providerId="LiveId" clId="{53A133E6-9891-4936-A8D3-BBE48F3C48E1}" dt="2021-05-11T00:44:43.675" v="2712" actId="20577"/>
          <ac:spMkLst>
            <pc:docMk/>
            <pc:sldMk cId="2458611748" sldId="265"/>
            <ac:spMk id="3" creationId="{03EDB8DD-0B34-4B7F-97A3-0F5708289C33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202509874" sldId="266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02509874" sldId="266"/>
            <ac:spMk id="2" creationId="{9ECD78A6-EC84-44E7-9859-705A75CA5490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202509874" sldId="266"/>
            <ac:spMk id="3" creationId="{1D1ACE52-1917-4D13-A232-F4614A2F5657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1117536507" sldId="267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117536507" sldId="267"/>
            <ac:spMk id="2" creationId="{D30E396E-84E2-49BD-8FB4-51D3484C6896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1117536507" sldId="267"/>
            <ac:spMk id="3" creationId="{A4AA9BE8-41E6-4231-AA34-3176C93125CF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4150976263" sldId="268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4150976263" sldId="268"/>
            <ac:spMk id="2" creationId="{B920A222-7F8E-46EA-9BF1-2E187B339DA0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473456270" sldId="269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473456270" sldId="269"/>
            <ac:spMk id="2" creationId="{72BB73BB-5047-44C2-A08A-AE39B6CF8D3B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3766055539" sldId="270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766055539" sldId="270"/>
            <ac:spMk id="2" creationId="{818B3EF9-90CB-4CC1-ADB7-B37C436A03B5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3766055539" sldId="270"/>
            <ac:spMk id="3" creationId="{F6AD93A0-6CB5-4BE3-9248-57656E73204F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3088459886" sldId="271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088459886" sldId="271"/>
            <ac:spMk id="2" creationId="{84D31AB8-CBD3-46A4-94EE-513B2AE1F1CD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3088459886" sldId="271"/>
            <ac:spMk id="3" creationId="{64941DC1-0889-4764-92DA-738432753D7F}"/>
          </ac:spMkLst>
        </pc:spChg>
      </pc:sldChg>
      <pc:sldChg chg="modSp mod">
        <pc:chgData name="李 永生" userId="e421e75d4e8708aa" providerId="LiveId" clId="{53A133E6-9891-4936-A8D3-BBE48F3C48E1}" dt="2021-05-04T01:19:13.519" v="2097" actId="27636"/>
        <pc:sldMkLst>
          <pc:docMk/>
          <pc:sldMk cId="1724625369" sldId="272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724625369" sldId="272"/>
            <ac:spMk id="2" creationId="{F929CE26-7D5C-41AE-AB41-4BC20293E2EE}"/>
          </ac:spMkLst>
        </pc:spChg>
        <pc:spChg chg="mod">
          <ac:chgData name="李 永生" userId="e421e75d4e8708aa" providerId="LiveId" clId="{53A133E6-9891-4936-A8D3-BBE48F3C48E1}" dt="2021-05-04T01:19:13.519" v="2097" actId="27636"/>
          <ac:spMkLst>
            <pc:docMk/>
            <pc:sldMk cId="1724625369" sldId="272"/>
            <ac:spMk id="3" creationId="{CA2F5952-5D9F-41E0-92F5-0092397B5ED5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3374500469" sldId="273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374500469" sldId="273"/>
            <ac:spMk id="2" creationId="{079532CA-8B84-4C62-ACF0-87D04620235B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295409458" sldId="274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95409458" sldId="274"/>
            <ac:spMk id="2" creationId="{28BD6E93-089F-43C4-95D9-02126E1578C2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295409458" sldId="274"/>
            <ac:spMk id="3" creationId="{76A9611F-AEF2-41B1-B0C5-13FFFCD88C01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473273639" sldId="275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473273639" sldId="275"/>
            <ac:spMk id="2" creationId="{94603C28-E324-4FDA-A11B-D7A29D780CF8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473273639" sldId="275"/>
            <ac:spMk id="3" creationId="{A2775F76-DEF8-4EF9-89AB-F70C087A09A0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954004686" sldId="276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954004686" sldId="276"/>
            <ac:spMk id="2" creationId="{28E4B609-AE98-43E2-9D43-24D4A96576E3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954004686" sldId="276"/>
            <ac:spMk id="3" creationId="{AE17048E-B8AD-43BA-8635-0AD13B31DF1C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1756845511" sldId="277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756845511" sldId="277"/>
            <ac:spMk id="2" creationId="{532758E6-2CC1-4FF2-97E3-35FC5EB139ED}"/>
          </ac:spMkLst>
        </pc:spChg>
      </pc:sldChg>
      <pc:sldChg chg="modSp mod">
        <pc:chgData name="李 永生" userId="e421e75d4e8708aa" providerId="LiveId" clId="{53A133E6-9891-4936-A8D3-BBE48F3C48E1}" dt="2021-05-04T01:19:13.532" v="2098" actId="27636"/>
        <pc:sldMkLst>
          <pc:docMk/>
          <pc:sldMk cId="4279495189" sldId="278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4279495189" sldId="278"/>
            <ac:spMk id="2" creationId="{E9F252C9-7D66-4161-B689-0DA0B953CF93}"/>
          </ac:spMkLst>
        </pc:spChg>
        <pc:spChg chg="mod">
          <ac:chgData name="李 永生" userId="e421e75d4e8708aa" providerId="LiveId" clId="{53A133E6-9891-4936-A8D3-BBE48F3C48E1}" dt="2021-05-04T01:19:13.532" v="2098" actId="27636"/>
          <ac:spMkLst>
            <pc:docMk/>
            <pc:sldMk cId="4279495189" sldId="278"/>
            <ac:spMk id="3" creationId="{A0D85E3D-5C70-4262-BE25-2E8FFCEA11BE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3692971762" sldId="279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692971762" sldId="279"/>
            <ac:spMk id="2" creationId="{4F0DA058-FD6D-466C-BE1F-1514E898E8B0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3692971762" sldId="279"/>
            <ac:spMk id="3" creationId="{BD168B37-F66B-409A-A492-13766AE453CD}"/>
          </ac:spMkLst>
        </pc:spChg>
      </pc:sldChg>
      <pc:sldChg chg="modSp">
        <pc:chgData name="李 永生" userId="e421e75d4e8708aa" providerId="LiveId" clId="{53A133E6-9891-4936-A8D3-BBE48F3C48E1}" dt="2021-05-04T01:19:13.361" v="2090"/>
        <pc:sldMkLst>
          <pc:docMk/>
          <pc:sldMk cId="257227805" sldId="280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257227805" sldId="280"/>
            <ac:spMk id="2" creationId="{452EEF04-BCB3-43FA-834C-AC88DA17BE82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257227805" sldId="280"/>
            <ac:spMk id="3" creationId="{E2DA88D4-54E7-4DF8-9BBF-078E154A155C}"/>
          </ac:spMkLst>
        </pc:spChg>
      </pc:sldChg>
      <pc:sldChg chg="modSp mod">
        <pc:chgData name="李 永生" userId="e421e75d4e8708aa" providerId="LiveId" clId="{53A133E6-9891-4936-A8D3-BBE48F3C48E1}" dt="2021-05-04T01:19:13.545" v="2099" actId="27636"/>
        <pc:sldMkLst>
          <pc:docMk/>
          <pc:sldMk cId="1088280571" sldId="281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1088280571" sldId="281"/>
            <ac:spMk id="2" creationId="{F367F67F-FA09-48FD-BAF0-F5E3BD227280}"/>
          </ac:spMkLst>
        </pc:spChg>
        <pc:spChg chg="mod">
          <ac:chgData name="李 永生" userId="e421e75d4e8708aa" providerId="LiveId" clId="{53A133E6-9891-4936-A8D3-BBE48F3C48E1}" dt="2021-05-04T01:19:13.545" v="2099" actId="27636"/>
          <ac:spMkLst>
            <pc:docMk/>
            <pc:sldMk cId="1088280571" sldId="281"/>
            <ac:spMk id="3" creationId="{456EF8CA-097B-45CF-B7F0-7F0131A4FB50}"/>
          </ac:spMkLst>
        </pc:spChg>
      </pc:sldChg>
      <pc:sldChg chg="modSp new mod">
        <pc:chgData name="李 永生" userId="e421e75d4e8708aa" providerId="LiveId" clId="{53A133E6-9891-4936-A8D3-BBE48F3C48E1}" dt="2021-05-04T01:19:13.361" v="2090"/>
        <pc:sldMkLst>
          <pc:docMk/>
          <pc:sldMk cId="3257124321" sldId="282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257124321" sldId="282"/>
            <ac:spMk id="2" creationId="{23C6FA15-ECA0-4592-9E51-BDF9FCBC209D}"/>
          </ac:spMkLst>
        </pc:spChg>
        <pc:spChg chg="mod">
          <ac:chgData name="李 永生" userId="e421e75d4e8708aa" providerId="LiveId" clId="{53A133E6-9891-4936-A8D3-BBE48F3C48E1}" dt="2021-05-04T01:19:13.361" v="2090"/>
          <ac:spMkLst>
            <pc:docMk/>
            <pc:sldMk cId="3257124321" sldId="282"/>
            <ac:spMk id="3" creationId="{F8539B6F-774B-475E-BB40-CAFD38B4E65A}"/>
          </ac:spMkLst>
        </pc:spChg>
      </pc:sldChg>
      <pc:sldChg chg="modSp new mod">
        <pc:chgData name="李 永生" userId="e421e75d4e8708aa" providerId="LiveId" clId="{53A133E6-9891-4936-A8D3-BBE48F3C48E1}" dt="2021-05-04T01:19:13.570" v="2100" actId="27636"/>
        <pc:sldMkLst>
          <pc:docMk/>
          <pc:sldMk cId="325055268" sldId="283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25055268" sldId="283"/>
            <ac:spMk id="2" creationId="{8AB25180-39B3-4842-9994-F29322C574ED}"/>
          </ac:spMkLst>
        </pc:spChg>
        <pc:spChg chg="mod">
          <ac:chgData name="李 永生" userId="e421e75d4e8708aa" providerId="LiveId" clId="{53A133E6-9891-4936-A8D3-BBE48F3C48E1}" dt="2021-05-04T01:19:13.570" v="2100" actId="27636"/>
          <ac:spMkLst>
            <pc:docMk/>
            <pc:sldMk cId="325055268" sldId="283"/>
            <ac:spMk id="3" creationId="{059E2D93-CC10-4088-8EF5-475963073717}"/>
          </ac:spMkLst>
        </pc:spChg>
      </pc:sldChg>
      <pc:sldChg chg="modSp new mod">
        <pc:chgData name="李 永生" userId="e421e75d4e8708aa" providerId="LiveId" clId="{53A133E6-9891-4936-A8D3-BBE48F3C48E1}" dt="2021-05-11T01:08:43.661" v="2721" actId="20577"/>
        <pc:sldMkLst>
          <pc:docMk/>
          <pc:sldMk cId="3213656857" sldId="284"/>
        </pc:sldMkLst>
        <pc:spChg chg="mod">
          <ac:chgData name="李 永生" userId="e421e75d4e8708aa" providerId="LiveId" clId="{53A133E6-9891-4936-A8D3-BBE48F3C48E1}" dt="2021-05-04T01:19:13.361" v="2090"/>
          <ac:spMkLst>
            <pc:docMk/>
            <pc:sldMk cId="3213656857" sldId="284"/>
            <ac:spMk id="2" creationId="{13E01657-3992-4C1D-99EB-325C36E46955}"/>
          </ac:spMkLst>
        </pc:spChg>
        <pc:spChg chg="mod">
          <ac:chgData name="李 永生" userId="e421e75d4e8708aa" providerId="LiveId" clId="{53A133E6-9891-4936-A8D3-BBE48F3C48E1}" dt="2021-05-11T01:08:43.661" v="2721" actId="20577"/>
          <ac:spMkLst>
            <pc:docMk/>
            <pc:sldMk cId="3213656857" sldId="284"/>
            <ac:spMk id="3" creationId="{BC08FD66-C0C5-4ED3-96ED-81193DFD3A03}"/>
          </ac:spMkLst>
        </pc:spChg>
      </pc:sldChg>
      <pc:sldChg chg="addSp delSp modSp new mod addCm delCm">
        <pc:chgData name="李 永生" userId="e421e75d4e8708aa" providerId="LiveId" clId="{53A133E6-9891-4936-A8D3-BBE48F3C48E1}" dt="2021-05-23T23:49:57.956" v="3542" actId="20577"/>
        <pc:sldMkLst>
          <pc:docMk/>
          <pc:sldMk cId="2743349665" sldId="285"/>
        </pc:sldMkLst>
        <pc:spChg chg="mod">
          <ac:chgData name="李 永生" userId="e421e75d4e8708aa" providerId="LiveId" clId="{53A133E6-9891-4936-A8D3-BBE48F3C48E1}" dt="2021-05-06T03:32:47.158" v="2383" actId="20577"/>
          <ac:spMkLst>
            <pc:docMk/>
            <pc:sldMk cId="2743349665" sldId="285"/>
            <ac:spMk id="2" creationId="{B87418FB-5098-456A-837E-CF4B57BDB61B}"/>
          </ac:spMkLst>
        </pc:spChg>
        <pc:spChg chg="add del mod">
          <ac:chgData name="李 永生" userId="e421e75d4e8708aa" providerId="LiveId" clId="{53A133E6-9891-4936-A8D3-BBE48F3C48E1}" dt="2021-05-23T23:25:20.844" v="3394"/>
          <ac:spMkLst>
            <pc:docMk/>
            <pc:sldMk cId="2743349665" sldId="285"/>
            <ac:spMk id="3" creationId="{231EE480-4A7B-4D8C-B9CD-2AB03BCE4844}"/>
          </ac:spMkLst>
        </pc:spChg>
        <pc:spChg chg="del mod">
          <ac:chgData name="李 永生" userId="e421e75d4e8708aa" providerId="LiveId" clId="{53A133E6-9891-4936-A8D3-BBE48F3C48E1}" dt="2021-05-04T01:20:02.856" v="2157" actId="3680"/>
          <ac:spMkLst>
            <pc:docMk/>
            <pc:sldMk cId="2743349665" sldId="285"/>
            <ac:spMk id="3" creationId="{5A72CFD1-9A69-4109-8FDF-64B3983C0108}"/>
          </ac:spMkLst>
        </pc:spChg>
        <pc:spChg chg="add mod">
          <ac:chgData name="李 永生" userId="e421e75d4e8708aa" providerId="LiveId" clId="{53A133E6-9891-4936-A8D3-BBE48F3C48E1}" dt="2021-05-23T23:26:19.012" v="3469" actId="14100"/>
          <ac:spMkLst>
            <pc:docMk/>
            <pc:sldMk cId="2743349665" sldId="285"/>
            <ac:spMk id="5" creationId="{9F527FEB-96CE-4D3D-B6F8-44ED5E10FF91}"/>
          </ac:spMkLst>
        </pc:spChg>
        <pc:graphicFrameChg chg="add mod ord modGraphic">
          <ac:chgData name="李 永生" userId="e421e75d4e8708aa" providerId="LiveId" clId="{53A133E6-9891-4936-A8D3-BBE48F3C48E1}" dt="2021-05-23T23:49:57.956" v="3542" actId="20577"/>
          <ac:graphicFrameMkLst>
            <pc:docMk/>
            <pc:sldMk cId="2743349665" sldId="285"/>
            <ac:graphicFrameMk id="4" creationId="{C2CF30A4-4F9D-4757-A7B1-C09A54F2C55C}"/>
          </ac:graphicFrameMkLst>
        </pc:graphicFrameChg>
      </pc:sldChg>
      <pc:sldChg chg="addSp delSp modSp new mod">
        <pc:chgData name="李 永生" userId="e421e75d4e8708aa" providerId="LiveId" clId="{53A133E6-9891-4936-A8D3-BBE48F3C48E1}" dt="2021-05-11T00:37:45.304" v="2687" actId="20577"/>
        <pc:sldMkLst>
          <pc:docMk/>
          <pc:sldMk cId="264054978" sldId="286"/>
        </pc:sldMkLst>
        <pc:spChg chg="mod">
          <ac:chgData name="李 永生" userId="e421e75d4e8708aa" providerId="LiveId" clId="{53A133E6-9891-4936-A8D3-BBE48F3C48E1}" dt="2021-05-11T00:33:38.939" v="2452" actId="20577"/>
          <ac:spMkLst>
            <pc:docMk/>
            <pc:sldMk cId="264054978" sldId="286"/>
            <ac:spMk id="2" creationId="{4265B714-4A88-40E6-8122-33B5DE3BF5F2}"/>
          </ac:spMkLst>
        </pc:spChg>
        <pc:spChg chg="del">
          <ac:chgData name="李 永生" userId="e421e75d4e8708aa" providerId="LiveId" clId="{53A133E6-9891-4936-A8D3-BBE48F3C48E1}" dt="2021-05-11T00:33:59.465" v="2453" actId="3680"/>
          <ac:spMkLst>
            <pc:docMk/>
            <pc:sldMk cId="264054978" sldId="286"/>
            <ac:spMk id="3" creationId="{0611AEF8-E9A0-4ED0-B56A-74FA5AC0FD84}"/>
          </ac:spMkLst>
        </pc:spChg>
        <pc:graphicFrameChg chg="add mod ord modGraphic">
          <ac:chgData name="李 永生" userId="e421e75d4e8708aa" providerId="LiveId" clId="{53A133E6-9891-4936-A8D3-BBE48F3C48E1}" dt="2021-05-11T00:37:45.304" v="2687" actId="20577"/>
          <ac:graphicFrameMkLst>
            <pc:docMk/>
            <pc:sldMk cId="264054978" sldId="286"/>
            <ac:graphicFrameMk id="4" creationId="{8A06753B-C956-47BC-9EA5-9F5DAD07568E}"/>
          </ac:graphicFrameMkLst>
        </pc:graphicFrameChg>
      </pc:sldChg>
      <pc:sldChg chg="modSp new mod">
        <pc:chgData name="李 永生" userId="e421e75d4e8708aa" providerId="LiveId" clId="{53A133E6-9891-4936-A8D3-BBE48F3C48E1}" dt="2021-05-11T01:13:51.463" v="3386" actId="20577"/>
        <pc:sldMkLst>
          <pc:docMk/>
          <pc:sldMk cId="798603200" sldId="287"/>
        </pc:sldMkLst>
        <pc:spChg chg="mod">
          <ac:chgData name="李 永生" userId="e421e75d4e8708aa" providerId="LiveId" clId="{53A133E6-9891-4936-A8D3-BBE48F3C48E1}" dt="2021-05-11T01:10:26.020" v="2755" actId="20577"/>
          <ac:spMkLst>
            <pc:docMk/>
            <pc:sldMk cId="798603200" sldId="287"/>
            <ac:spMk id="2" creationId="{9CA561CA-3B74-41BE-A30E-A6A8FABA445C}"/>
          </ac:spMkLst>
        </pc:spChg>
        <pc:spChg chg="mod">
          <ac:chgData name="李 永生" userId="e421e75d4e8708aa" providerId="LiveId" clId="{53A133E6-9891-4936-A8D3-BBE48F3C48E1}" dt="2021-05-11T01:13:51.463" v="3386" actId="20577"/>
          <ac:spMkLst>
            <pc:docMk/>
            <pc:sldMk cId="798603200" sldId="287"/>
            <ac:spMk id="3" creationId="{1A5F55EC-504C-42C8-B113-E1B4DB637828}"/>
          </ac:spMkLst>
        </pc:spChg>
      </pc:sldChg>
      <pc:sldChg chg="addSp delSp modSp new mod">
        <pc:chgData name="李 永生" userId="e421e75d4e8708aa" providerId="LiveId" clId="{53A133E6-9891-4936-A8D3-BBE48F3C48E1}" dt="2021-06-24T08:56:25.137" v="3662" actId="20577"/>
        <pc:sldMkLst>
          <pc:docMk/>
          <pc:sldMk cId="4249952302" sldId="288"/>
        </pc:sldMkLst>
        <pc:spChg chg="mod">
          <ac:chgData name="李 永生" userId="e421e75d4e8708aa" providerId="LiveId" clId="{53A133E6-9891-4936-A8D3-BBE48F3C48E1}" dt="2021-06-24T08:56:25.137" v="3662" actId="20577"/>
          <ac:spMkLst>
            <pc:docMk/>
            <pc:sldMk cId="4249952302" sldId="288"/>
            <ac:spMk id="2" creationId="{858C1EB3-B1D1-4C3A-BB13-CC3CC8854ABC}"/>
          </ac:spMkLst>
        </pc:spChg>
        <pc:spChg chg="add del">
          <ac:chgData name="李 永生" userId="e421e75d4e8708aa" providerId="LiveId" clId="{53A133E6-9891-4936-A8D3-BBE48F3C48E1}" dt="2021-06-24T08:55:39.145" v="3565" actId="1032"/>
          <ac:spMkLst>
            <pc:docMk/>
            <pc:sldMk cId="4249952302" sldId="288"/>
            <ac:spMk id="3" creationId="{53661AB6-3365-4669-9FC0-353B6164348A}"/>
          </ac:spMkLst>
        </pc:spChg>
        <pc:graphicFrameChg chg="add del mod modGraphic">
          <ac:chgData name="李 永生" userId="e421e75d4e8708aa" providerId="LiveId" clId="{53A133E6-9891-4936-A8D3-BBE48F3C48E1}" dt="2021-06-24T08:55:24.434" v="3562" actId="1032"/>
          <ac:graphicFrameMkLst>
            <pc:docMk/>
            <pc:sldMk cId="4249952302" sldId="288"/>
            <ac:graphicFrameMk id="4" creationId="{FC1BC64A-7FE0-4A1C-AA30-9F7F2F6F9EB8}"/>
          </ac:graphicFrameMkLst>
        </pc:graphicFrameChg>
        <pc:graphicFrameChg chg="add del modGraphic">
          <ac:chgData name="李 永生" userId="e421e75d4e8708aa" providerId="LiveId" clId="{53A133E6-9891-4936-A8D3-BBE48F3C48E1}" dt="2021-06-24T08:55:31.200" v="3564" actId="1032"/>
          <ac:graphicFrameMkLst>
            <pc:docMk/>
            <pc:sldMk cId="4249952302" sldId="288"/>
            <ac:graphicFrameMk id="5" creationId="{51AEA3FA-76CD-426C-9691-EF681CA51561}"/>
          </ac:graphicFrameMkLst>
        </pc:graphicFrameChg>
        <pc:graphicFrameChg chg="add mod modGraphic">
          <ac:chgData name="李 永生" userId="e421e75d4e8708aa" providerId="LiveId" clId="{53A133E6-9891-4936-A8D3-BBE48F3C48E1}" dt="2021-06-24T08:56:13.608" v="3636" actId="20577"/>
          <ac:graphicFrameMkLst>
            <pc:docMk/>
            <pc:sldMk cId="4249952302" sldId="288"/>
            <ac:graphicFrameMk id="6" creationId="{3B027CA0-3CA2-4682-B9E8-5705738AC833}"/>
          </ac:graphicFrameMkLst>
        </pc:graphicFrameChg>
      </pc:sldChg>
    </pc:docChg>
  </pc:docChgLst>
  <pc:docChgLst>
    <pc:chgData name="李 永生" userId="e421e75d4e8708aa" providerId="LiveId" clId="{23156D67-F46C-4144-9D49-BF4B0F1AE97A}"/>
    <pc:docChg chg="custSel addSld modSld">
      <pc:chgData name="李 永生" userId="e421e75d4e8708aa" providerId="LiveId" clId="{23156D67-F46C-4144-9D49-BF4B0F1AE97A}" dt="2023-07-31T09:12:01.117" v="337" actId="947"/>
      <pc:docMkLst>
        <pc:docMk/>
      </pc:docMkLst>
      <pc:sldChg chg="modSp mod">
        <pc:chgData name="李 永生" userId="e421e75d4e8708aa" providerId="LiveId" clId="{23156D67-F46C-4144-9D49-BF4B0F1AE97A}" dt="2023-07-31T09:12:01.117" v="337" actId="947"/>
        <pc:sldMkLst>
          <pc:docMk/>
          <pc:sldMk cId="19791247" sldId="263"/>
        </pc:sldMkLst>
        <pc:graphicFrameChg chg="modGraphic">
          <ac:chgData name="李 永生" userId="e421e75d4e8708aa" providerId="LiveId" clId="{23156D67-F46C-4144-9D49-BF4B0F1AE97A}" dt="2023-07-31T09:12:01.117" v="337" actId="94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mod">
        <pc:chgData name="李 永生" userId="e421e75d4e8708aa" providerId="LiveId" clId="{23156D67-F46C-4144-9D49-BF4B0F1AE97A}" dt="2023-07-31T09:08:51.558" v="51" actId="1076"/>
        <pc:sldMkLst>
          <pc:docMk/>
          <pc:sldMk cId="2159722621" sldId="295"/>
        </pc:sldMkLst>
        <pc:spChg chg="mod">
          <ac:chgData name="李 永生" userId="e421e75d4e8708aa" providerId="LiveId" clId="{23156D67-F46C-4144-9D49-BF4B0F1AE97A}" dt="2023-07-31T09:08:51.558" v="51" actId="1076"/>
          <ac:spMkLst>
            <pc:docMk/>
            <pc:sldMk cId="2159722621" sldId="295"/>
            <ac:spMk id="8" creationId="{7905E94B-1C66-D2AE-9381-320B6CF693B2}"/>
          </ac:spMkLst>
        </pc:spChg>
      </pc:sldChg>
      <pc:sldChg chg="modSp mod">
        <pc:chgData name="李 永生" userId="e421e75d4e8708aa" providerId="LiveId" clId="{23156D67-F46C-4144-9D49-BF4B0F1AE97A}" dt="2023-07-31T09:08:35.323" v="50" actId="20577"/>
        <pc:sldMkLst>
          <pc:docMk/>
          <pc:sldMk cId="475892596" sldId="296"/>
        </pc:sldMkLst>
        <pc:spChg chg="mod">
          <ac:chgData name="李 永生" userId="e421e75d4e8708aa" providerId="LiveId" clId="{23156D67-F46C-4144-9D49-BF4B0F1AE97A}" dt="2023-07-31T09:08:22.377" v="42" actId="6549"/>
          <ac:spMkLst>
            <pc:docMk/>
            <pc:sldMk cId="475892596" sldId="296"/>
            <ac:spMk id="8" creationId="{7905E94B-1C66-D2AE-9381-320B6CF693B2}"/>
          </ac:spMkLst>
        </pc:spChg>
        <pc:graphicFrameChg chg="modGraphic">
          <ac:chgData name="李 永生" userId="e421e75d4e8708aa" providerId="LiveId" clId="{23156D67-F46C-4144-9D49-BF4B0F1AE97A}" dt="2023-07-31T09:08:35.323" v="50" actId="20577"/>
          <ac:graphicFrameMkLst>
            <pc:docMk/>
            <pc:sldMk cId="475892596" sldId="296"/>
            <ac:graphicFrameMk id="7" creationId="{C3ED55CB-8547-69FB-016C-5F903667E4B3}"/>
          </ac:graphicFrameMkLst>
        </pc:graphicFrameChg>
      </pc:sldChg>
      <pc:sldChg chg="modSp mod">
        <pc:chgData name="李 永生" userId="e421e75d4e8708aa" providerId="LiveId" clId="{23156D67-F46C-4144-9D49-BF4B0F1AE97A}" dt="2023-07-31T09:09:22.912" v="119" actId="20577"/>
        <pc:sldMkLst>
          <pc:docMk/>
          <pc:sldMk cId="3673618714" sldId="298"/>
        </pc:sldMkLst>
        <pc:spChg chg="mod">
          <ac:chgData name="李 永生" userId="e421e75d4e8708aa" providerId="LiveId" clId="{23156D67-F46C-4144-9D49-BF4B0F1AE97A}" dt="2023-07-31T09:09:22.912" v="119" actId="20577"/>
          <ac:spMkLst>
            <pc:docMk/>
            <pc:sldMk cId="3673618714" sldId="298"/>
            <ac:spMk id="3" creationId="{021BE866-D18B-09A5-7790-D76F28BB88AB}"/>
          </ac:spMkLst>
        </pc:spChg>
      </pc:sldChg>
      <pc:sldChg chg="modSp new mod">
        <pc:chgData name="李 永生" userId="e421e75d4e8708aa" providerId="LiveId" clId="{23156D67-F46C-4144-9D49-BF4B0F1AE97A}" dt="2023-07-31T09:11:23.194" v="336" actId="6549"/>
        <pc:sldMkLst>
          <pc:docMk/>
          <pc:sldMk cId="650334541" sldId="299"/>
        </pc:sldMkLst>
        <pc:spChg chg="mod">
          <ac:chgData name="李 永生" userId="e421e75d4e8708aa" providerId="LiveId" clId="{23156D67-F46C-4144-9D49-BF4B0F1AE97A}" dt="2023-07-31T09:09:37.791" v="148" actId="20577"/>
          <ac:spMkLst>
            <pc:docMk/>
            <pc:sldMk cId="650334541" sldId="299"/>
            <ac:spMk id="2" creationId="{C6D35EDB-D587-465B-9192-BD9659061F0D}"/>
          </ac:spMkLst>
        </pc:spChg>
        <pc:spChg chg="mod">
          <ac:chgData name="李 永生" userId="e421e75d4e8708aa" providerId="LiveId" clId="{23156D67-F46C-4144-9D49-BF4B0F1AE97A}" dt="2023-07-31T09:11:23.194" v="336" actId="6549"/>
          <ac:spMkLst>
            <pc:docMk/>
            <pc:sldMk cId="650334541" sldId="299"/>
            <ac:spMk id="3" creationId="{C4D6F89C-8A0A-7CA4-AAB6-AEEE089003DB}"/>
          </ac:spMkLst>
        </pc:spChg>
      </pc:sldChg>
    </pc:docChg>
  </pc:docChgLst>
  <pc:docChgLst>
    <pc:chgData name="李 永生" userId="e421e75d4e8708aa" providerId="LiveId" clId="{F2F9B092-EA5A-4265-AB6E-23D12D19D0EB}"/>
    <pc:docChg chg="addSld modSld">
      <pc:chgData name="李 永生" userId="e421e75d4e8708aa" providerId="LiveId" clId="{F2F9B092-EA5A-4265-AB6E-23D12D19D0EB}" dt="2022-06-02T02:10:21.497" v="544" actId="400"/>
      <pc:docMkLst>
        <pc:docMk/>
      </pc:docMkLst>
      <pc:sldChg chg="modSp mod">
        <pc:chgData name="李 永生" userId="e421e75d4e8708aa" providerId="LiveId" clId="{F2F9B092-EA5A-4265-AB6E-23D12D19D0EB}" dt="2022-06-02T02:10:21.497" v="544" actId="400"/>
        <pc:sldMkLst>
          <pc:docMk/>
          <pc:sldMk cId="19791247" sldId="263"/>
        </pc:sldMkLst>
        <pc:graphicFrameChg chg="mod modGraphic">
          <ac:chgData name="李 永生" userId="e421e75d4e8708aa" providerId="LiveId" clId="{F2F9B092-EA5A-4265-AB6E-23D12D19D0EB}" dt="2022-06-02T02:10:21.497" v="544" actId="400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new mod">
        <pc:chgData name="李 永生" userId="e421e75d4e8708aa" providerId="LiveId" clId="{F2F9B092-EA5A-4265-AB6E-23D12D19D0EB}" dt="2022-06-01T16:50:37.254" v="538" actId="20577"/>
        <pc:sldMkLst>
          <pc:docMk/>
          <pc:sldMk cId="2962024378" sldId="292"/>
        </pc:sldMkLst>
        <pc:spChg chg="mod">
          <ac:chgData name="李 永生" userId="e421e75d4e8708aa" providerId="LiveId" clId="{F2F9B092-EA5A-4265-AB6E-23D12D19D0EB}" dt="2022-06-01T16:48:20.350" v="51" actId="20577"/>
          <ac:spMkLst>
            <pc:docMk/>
            <pc:sldMk cId="2962024378" sldId="292"/>
            <ac:spMk id="2" creationId="{335BAED7-D650-380E-4E93-AE1CAB6B4E38}"/>
          </ac:spMkLst>
        </pc:spChg>
        <pc:spChg chg="mod">
          <ac:chgData name="李 永生" userId="e421e75d4e8708aa" providerId="LiveId" clId="{F2F9B092-EA5A-4265-AB6E-23D12D19D0EB}" dt="2022-06-01T16:50:37.254" v="538" actId="20577"/>
          <ac:spMkLst>
            <pc:docMk/>
            <pc:sldMk cId="2962024378" sldId="292"/>
            <ac:spMk id="3" creationId="{F084BB64-8137-6970-31A5-7DF2FC7EB937}"/>
          </ac:spMkLst>
        </pc:spChg>
      </pc:sldChg>
    </pc:docChg>
  </pc:docChgLst>
  <pc:docChgLst>
    <pc:chgData name="李 永生" userId="e421e75d4e8708aa" providerId="LiveId" clId="{484CB4C9-506E-483C-AE88-92EBA1D2B7E6}"/>
    <pc:docChg chg="addSld modSld">
      <pc:chgData name="李 永生" userId="e421e75d4e8708aa" providerId="LiveId" clId="{484CB4C9-506E-483C-AE88-92EBA1D2B7E6}" dt="2023-05-29T02:48:30.163" v="1017" actId="33639"/>
      <pc:docMkLst>
        <pc:docMk/>
      </pc:docMkLst>
      <pc:sldChg chg="addSp delSp modSp mod">
        <pc:chgData name="李 永生" userId="e421e75d4e8708aa" providerId="LiveId" clId="{484CB4C9-506E-483C-AE88-92EBA1D2B7E6}" dt="2023-05-29T02:48:30.163" v="1017" actId="33639"/>
        <pc:sldMkLst>
          <pc:docMk/>
          <pc:sldMk cId="19791247" sldId="263"/>
        </pc:sldMkLst>
        <pc:graphicFrameChg chg="modGraphic">
          <ac:chgData name="李 永生" userId="e421e75d4e8708aa" providerId="LiveId" clId="{484CB4C9-506E-483C-AE88-92EBA1D2B7E6}" dt="2023-05-16T09:36:38.675" v="69" actId="947"/>
          <ac:graphicFrameMkLst>
            <pc:docMk/>
            <pc:sldMk cId="19791247" sldId="263"/>
            <ac:graphicFrameMk id="5" creationId="{57169486-8FE8-4772-82BE-D6428555435B}"/>
          </ac:graphicFrameMkLst>
        </pc:graphicFrameChg>
        <pc:inkChg chg="add del">
          <ac:chgData name="李 永生" userId="e421e75d4e8708aa" providerId="LiveId" clId="{484CB4C9-506E-483C-AE88-92EBA1D2B7E6}" dt="2023-05-29T02:48:30.163" v="1017" actId="33639"/>
          <ac:inkMkLst>
            <pc:docMk/>
            <pc:sldMk cId="19791247" sldId="263"/>
            <ac:inkMk id="4" creationId="{74014184-2E08-B445-FA27-56E033ADB421}"/>
          </ac:inkMkLst>
        </pc:inkChg>
      </pc:sldChg>
      <pc:sldChg chg="addSp delSp mod">
        <pc:chgData name="李 永生" userId="e421e75d4e8708aa" providerId="LiveId" clId="{484CB4C9-506E-483C-AE88-92EBA1D2B7E6}" dt="2023-05-29T02:48:30.163" v="1017" actId="33639"/>
        <pc:sldMkLst>
          <pc:docMk/>
          <pc:sldMk cId="2458611748" sldId="265"/>
        </pc:sldMkLst>
        <pc:inkChg chg="add del">
          <ac:chgData name="李 永生" userId="e421e75d4e8708aa" providerId="LiveId" clId="{484CB4C9-506E-483C-AE88-92EBA1D2B7E6}" dt="2023-05-29T02:48:30.163" v="1017" actId="33639"/>
          <ac:inkMkLst>
            <pc:docMk/>
            <pc:sldMk cId="2458611748" sldId="265"/>
            <ac:inkMk id="4" creationId="{B7BB711F-C892-523A-C7F8-0D27714A95A4}"/>
          </ac:inkMkLst>
        </pc:inkChg>
      </pc:sldChg>
      <pc:sldChg chg="addSp delSp mod">
        <pc:chgData name="李 永生" userId="e421e75d4e8708aa" providerId="LiveId" clId="{484CB4C9-506E-483C-AE88-92EBA1D2B7E6}" dt="2023-05-29T02:48:30.163" v="1017" actId="33639"/>
        <pc:sldMkLst>
          <pc:docMk/>
          <pc:sldMk cId="954004686" sldId="276"/>
        </pc:sldMkLst>
        <pc:inkChg chg="add del">
          <ac:chgData name="李 永生" userId="e421e75d4e8708aa" providerId="LiveId" clId="{484CB4C9-506E-483C-AE88-92EBA1D2B7E6}" dt="2023-05-29T02:48:30.163" v="1017" actId="33639"/>
          <ac:inkMkLst>
            <pc:docMk/>
            <pc:sldMk cId="954004686" sldId="276"/>
            <ac:inkMk id="4" creationId="{4C63BBBC-B290-79F4-205D-999EE6E5E05E}"/>
          </ac:inkMkLst>
        </pc:inkChg>
      </pc:sldChg>
      <pc:sldChg chg="addSp delSp mod">
        <pc:chgData name="李 永生" userId="e421e75d4e8708aa" providerId="LiveId" clId="{484CB4C9-506E-483C-AE88-92EBA1D2B7E6}" dt="2023-05-29T02:48:30.163" v="1017" actId="33639"/>
        <pc:sldMkLst>
          <pc:docMk/>
          <pc:sldMk cId="4249952302" sldId="288"/>
        </pc:sldMkLst>
        <pc:inkChg chg="add del">
          <ac:chgData name="李 永生" userId="e421e75d4e8708aa" providerId="LiveId" clId="{484CB4C9-506E-483C-AE88-92EBA1D2B7E6}" dt="2023-05-29T02:48:30.163" v="1017" actId="33639"/>
          <ac:inkMkLst>
            <pc:docMk/>
            <pc:sldMk cId="4249952302" sldId="288"/>
            <ac:inkMk id="3" creationId="{634034BB-338F-6983-4116-4A7BADD030E5}"/>
          </ac:inkMkLst>
        </pc:inkChg>
      </pc:sldChg>
      <pc:sldChg chg="modSp mod">
        <pc:chgData name="李 永生" userId="e421e75d4e8708aa" providerId="LiveId" clId="{484CB4C9-506E-483C-AE88-92EBA1D2B7E6}" dt="2023-05-16T09:37:48.771" v="180" actId="20577"/>
        <pc:sldMkLst>
          <pc:docMk/>
          <pc:sldMk cId="3160645240" sldId="294"/>
        </pc:sldMkLst>
        <pc:spChg chg="mod">
          <ac:chgData name="李 永生" userId="e421e75d4e8708aa" providerId="LiveId" clId="{484CB4C9-506E-483C-AE88-92EBA1D2B7E6}" dt="2023-05-16T09:37:48.771" v="180" actId="20577"/>
          <ac:spMkLst>
            <pc:docMk/>
            <pc:sldMk cId="3160645240" sldId="294"/>
            <ac:spMk id="6" creationId="{93B145DA-BE0D-789C-EC4D-7E5572689F02}"/>
          </ac:spMkLst>
        </pc:spChg>
        <pc:graphicFrameChg chg="modGraphic">
          <ac:chgData name="李 永生" userId="e421e75d4e8708aa" providerId="LiveId" clId="{484CB4C9-506E-483C-AE88-92EBA1D2B7E6}" dt="2023-05-16T09:37:20.737" v="74" actId="20577"/>
          <ac:graphicFrameMkLst>
            <pc:docMk/>
            <pc:sldMk cId="3160645240" sldId="294"/>
            <ac:graphicFrameMk id="5" creationId="{1086289F-04DF-AA8C-6325-4094BB955CC4}"/>
          </ac:graphicFrameMkLst>
        </pc:graphicFrameChg>
      </pc:sldChg>
      <pc:sldChg chg="modSp mod">
        <pc:chgData name="李 永生" userId="e421e75d4e8708aa" providerId="LiveId" clId="{484CB4C9-506E-483C-AE88-92EBA1D2B7E6}" dt="2023-05-05T07:41:09.608" v="67" actId="20577"/>
        <pc:sldMkLst>
          <pc:docMk/>
          <pc:sldMk cId="2159722621" sldId="295"/>
        </pc:sldMkLst>
        <pc:spChg chg="mod">
          <ac:chgData name="李 永生" userId="e421e75d4e8708aa" providerId="LiveId" clId="{484CB4C9-506E-483C-AE88-92EBA1D2B7E6}" dt="2023-05-05T07:41:09.608" v="67" actId="20577"/>
          <ac:spMkLst>
            <pc:docMk/>
            <pc:sldMk cId="2159722621" sldId="295"/>
            <ac:spMk id="2" creationId="{897F5DC7-DB5B-7E73-1967-B954378DE51F}"/>
          </ac:spMkLst>
        </pc:spChg>
      </pc:sldChg>
      <pc:sldChg chg="modSp add mod">
        <pc:chgData name="李 永生" userId="e421e75d4e8708aa" providerId="LiveId" clId="{484CB4C9-506E-483C-AE88-92EBA1D2B7E6}" dt="2023-05-16T09:45:04.100" v="679" actId="20577"/>
        <pc:sldMkLst>
          <pc:docMk/>
          <pc:sldMk cId="475892596" sldId="296"/>
        </pc:sldMkLst>
        <pc:spChg chg="mod">
          <ac:chgData name="李 永生" userId="e421e75d4e8708aa" providerId="LiveId" clId="{484CB4C9-506E-483C-AE88-92EBA1D2B7E6}" dt="2023-05-05T07:41:02.684" v="62" actId="20577"/>
          <ac:spMkLst>
            <pc:docMk/>
            <pc:sldMk cId="475892596" sldId="296"/>
            <ac:spMk id="2" creationId="{897F5DC7-DB5B-7E73-1967-B954378DE51F}"/>
          </ac:spMkLst>
        </pc:spChg>
        <pc:spChg chg="mod">
          <ac:chgData name="李 永生" userId="e421e75d4e8708aa" providerId="LiveId" clId="{484CB4C9-506E-483C-AE88-92EBA1D2B7E6}" dt="2023-05-05T07:40:56.354" v="57" actId="20577"/>
          <ac:spMkLst>
            <pc:docMk/>
            <pc:sldMk cId="475892596" sldId="296"/>
            <ac:spMk id="8" creationId="{7905E94B-1C66-D2AE-9381-320B6CF693B2}"/>
          </ac:spMkLst>
        </pc:spChg>
        <pc:graphicFrameChg chg="modGraphic">
          <ac:chgData name="李 永生" userId="e421e75d4e8708aa" providerId="LiveId" clId="{484CB4C9-506E-483C-AE88-92EBA1D2B7E6}" dt="2023-05-16T09:45:04.100" v="679" actId="20577"/>
          <ac:graphicFrameMkLst>
            <pc:docMk/>
            <pc:sldMk cId="475892596" sldId="296"/>
            <ac:graphicFrameMk id="7" creationId="{C3ED55CB-8547-69FB-016C-5F903667E4B3}"/>
          </ac:graphicFrameMkLst>
        </pc:graphicFrameChg>
      </pc:sldChg>
      <pc:sldChg chg="modSp new mod">
        <pc:chgData name="李 永生" userId="e421e75d4e8708aa" providerId="LiveId" clId="{484CB4C9-506E-483C-AE88-92EBA1D2B7E6}" dt="2023-05-16T09:44:53.812" v="669" actId="20577"/>
        <pc:sldMkLst>
          <pc:docMk/>
          <pc:sldMk cId="746973531" sldId="297"/>
        </pc:sldMkLst>
        <pc:spChg chg="mod">
          <ac:chgData name="李 永生" userId="e421e75d4e8708aa" providerId="LiveId" clId="{484CB4C9-506E-483C-AE88-92EBA1D2B7E6}" dt="2023-05-16T09:42:17.618" v="214" actId="20577"/>
          <ac:spMkLst>
            <pc:docMk/>
            <pc:sldMk cId="746973531" sldId="297"/>
            <ac:spMk id="2" creationId="{0DECC289-361A-286F-E1AC-9D0F8DEE167F}"/>
          </ac:spMkLst>
        </pc:spChg>
        <pc:spChg chg="mod">
          <ac:chgData name="李 永生" userId="e421e75d4e8708aa" providerId="LiveId" clId="{484CB4C9-506E-483C-AE88-92EBA1D2B7E6}" dt="2023-05-16T09:44:53.812" v="669" actId="20577"/>
          <ac:spMkLst>
            <pc:docMk/>
            <pc:sldMk cId="746973531" sldId="297"/>
            <ac:spMk id="3" creationId="{7E9D8641-E068-8564-621C-217E4B69866F}"/>
          </ac:spMkLst>
        </pc:spChg>
      </pc:sldChg>
      <pc:sldChg chg="modSp new mod">
        <pc:chgData name="李 永生" userId="e421e75d4e8708aa" providerId="LiveId" clId="{484CB4C9-506E-483C-AE88-92EBA1D2B7E6}" dt="2023-05-16T09:56:21.744" v="1015" actId="20577"/>
        <pc:sldMkLst>
          <pc:docMk/>
          <pc:sldMk cId="3673618714" sldId="298"/>
        </pc:sldMkLst>
        <pc:spChg chg="mod">
          <ac:chgData name="李 永生" userId="e421e75d4e8708aa" providerId="LiveId" clId="{484CB4C9-506E-483C-AE88-92EBA1D2B7E6}" dt="2023-05-16T09:54:21.630" v="710" actId="20577"/>
          <ac:spMkLst>
            <pc:docMk/>
            <pc:sldMk cId="3673618714" sldId="298"/>
            <ac:spMk id="2" creationId="{F5BA9C9A-338E-2A38-9A6F-43B243EF2725}"/>
          </ac:spMkLst>
        </pc:spChg>
        <pc:spChg chg="mod">
          <ac:chgData name="李 永生" userId="e421e75d4e8708aa" providerId="LiveId" clId="{484CB4C9-506E-483C-AE88-92EBA1D2B7E6}" dt="2023-05-16T09:56:21.744" v="1015" actId="20577"/>
          <ac:spMkLst>
            <pc:docMk/>
            <pc:sldMk cId="3673618714" sldId="298"/>
            <ac:spMk id="3" creationId="{021BE866-D18B-09A5-7790-D76F28BB88AB}"/>
          </ac:spMkLst>
        </pc:spChg>
      </pc:sldChg>
    </pc:docChg>
  </pc:docChgLst>
  <pc:docChgLst>
    <pc:chgData name="李 永生" userId="e421e75d4e8708aa" providerId="LiveId" clId="{D38172FA-7827-443F-9296-C033F6A500DE}"/>
    <pc:docChg chg="addSld modSld">
      <pc:chgData name="李 永生" userId="e421e75d4e8708aa" providerId="LiveId" clId="{D38172FA-7827-443F-9296-C033F6A500DE}" dt="2022-09-10T03:51:14.434" v="411" actId="20577"/>
      <pc:docMkLst>
        <pc:docMk/>
      </pc:docMkLst>
      <pc:sldChg chg="modSp new mod">
        <pc:chgData name="李 永生" userId="e421e75d4e8708aa" providerId="LiveId" clId="{D38172FA-7827-443F-9296-C033F6A500DE}" dt="2022-09-10T03:51:14.434" v="411" actId="20577"/>
        <pc:sldMkLst>
          <pc:docMk/>
          <pc:sldMk cId="3983369835" sldId="293"/>
        </pc:sldMkLst>
        <pc:spChg chg="mod">
          <ac:chgData name="李 永生" userId="e421e75d4e8708aa" providerId="LiveId" clId="{D38172FA-7827-443F-9296-C033F6A500DE}" dt="2022-09-10T03:49:36.600" v="50" actId="20577"/>
          <ac:spMkLst>
            <pc:docMk/>
            <pc:sldMk cId="3983369835" sldId="293"/>
            <ac:spMk id="2" creationId="{A7D054FF-827D-8854-E4F2-A8116CCC785E}"/>
          </ac:spMkLst>
        </pc:spChg>
        <pc:spChg chg="mod">
          <ac:chgData name="李 永生" userId="e421e75d4e8708aa" providerId="LiveId" clId="{D38172FA-7827-443F-9296-C033F6A500DE}" dt="2022-09-10T03:51:14.434" v="411" actId="20577"/>
          <ac:spMkLst>
            <pc:docMk/>
            <pc:sldMk cId="3983369835" sldId="293"/>
            <ac:spMk id="3" creationId="{268506AA-B7F5-E89A-A791-F33982A5652B}"/>
          </ac:spMkLst>
        </pc:spChg>
      </pc:sldChg>
    </pc:docChg>
  </pc:docChgLst>
  <pc:docChgLst>
    <pc:chgData name="李 永生" userId="e421e75d4e8708aa" providerId="LiveId" clId="{51770AAC-12AE-4A09-8075-EAAF1D319C1E}"/>
    <pc:docChg chg="custSel addSld modSld modMainMaster">
      <pc:chgData name="李 永生" userId="e421e75d4e8708aa" providerId="LiveId" clId="{51770AAC-12AE-4A09-8075-EAAF1D319C1E}" dt="2021-02-20T13:13:59.415" v="4069" actId="400"/>
      <pc:docMkLst>
        <pc:docMk/>
      </pc:docMkLst>
      <pc:sldChg chg="modSp mod">
        <pc:chgData name="李 永生" userId="e421e75d4e8708aa" providerId="LiveId" clId="{51770AAC-12AE-4A09-8075-EAAF1D319C1E}" dt="2021-02-03T02:13:04.611" v="1903" actId="27636"/>
        <pc:sldMkLst>
          <pc:docMk/>
          <pc:sldMk cId="2286536742" sldId="256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286536742" sldId="256"/>
            <ac:spMk id="2" creationId="{BFCC85A4-9E47-47E9-86DA-1CF143A81608}"/>
          </ac:spMkLst>
        </pc:spChg>
        <pc:spChg chg="mod">
          <ac:chgData name="李 永生" userId="e421e75d4e8708aa" providerId="LiveId" clId="{51770AAC-12AE-4A09-8075-EAAF1D319C1E}" dt="2021-02-03T02:13:04.611" v="1903" actId="27636"/>
          <ac:spMkLst>
            <pc:docMk/>
            <pc:sldMk cId="2286536742" sldId="256"/>
            <ac:spMk id="3" creationId="{779116B9-89D0-4D4B-AA89-17084DE9B4CA}"/>
          </ac:spMkLst>
        </pc:spChg>
      </pc:sldChg>
      <pc:sldChg chg="modSp mod">
        <pc:chgData name="李 永生" userId="e421e75d4e8708aa" providerId="LiveId" clId="{51770AAC-12AE-4A09-8075-EAAF1D319C1E}" dt="2021-02-03T02:13:04.639" v="1904" actId="27636"/>
        <pc:sldMkLst>
          <pc:docMk/>
          <pc:sldMk cId="1953035498" sldId="257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953035498" sldId="257"/>
            <ac:spMk id="2" creationId="{2FE5BA6E-4B51-42CD-8042-C171278493B2}"/>
          </ac:spMkLst>
        </pc:spChg>
        <pc:spChg chg="mod">
          <ac:chgData name="李 永生" userId="e421e75d4e8708aa" providerId="LiveId" clId="{51770AAC-12AE-4A09-8075-EAAF1D319C1E}" dt="2021-02-03T02:13:04.639" v="1904" actId="27636"/>
          <ac:spMkLst>
            <pc:docMk/>
            <pc:sldMk cId="1953035498" sldId="257"/>
            <ac:spMk id="3" creationId="{00696CC8-13BA-40E9-AEF8-9CCE06230E6F}"/>
          </ac:spMkLst>
        </pc:spChg>
      </pc:sldChg>
      <pc:sldChg chg="modSp mod">
        <pc:chgData name="李 永生" userId="e421e75d4e8708aa" providerId="LiveId" clId="{51770AAC-12AE-4A09-8075-EAAF1D319C1E}" dt="2021-02-03T02:13:04.653" v="1905" actId="27636"/>
        <pc:sldMkLst>
          <pc:docMk/>
          <pc:sldMk cId="352827534" sldId="258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352827534" sldId="258"/>
            <ac:spMk id="2" creationId="{04B1CBE1-577E-4B22-ACAA-7B0BC82B0B02}"/>
          </ac:spMkLst>
        </pc:spChg>
        <pc:spChg chg="mod">
          <ac:chgData name="李 永生" userId="e421e75d4e8708aa" providerId="LiveId" clId="{51770AAC-12AE-4A09-8075-EAAF1D319C1E}" dt="2021-02-03T02:13:04.653" v="1905" actId="27636"/>
          <ac:spMkLst>
            <pc:docMk/>
            <pc:sldMk cId="352827534" sldId="258"/>
            <ac:spMk id="3" creationId="{7CF2EBE3-2E96-44D9-927E-1B9F7B466D60}"/>
          </ac:spMkLst>
        </pc:spChg>
      </pc:sldChg>
      <pc:sldChg chg="modSp mod">
        <pc:chgData name="李 永生" userId="e421e75d4e8708aa" providerId="LiveId" clId="{51770AAC-12AE-4A09-8075-EAAF1D319C1E}" dt="2021-02-03T02:13:04.665" v="1906" actId="27636"/>
        <pc:sldMkLst>
          <pc:docMk/>
          <pc:sldMk cId="2148648052" sldId="259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148648052" sldId="259"/>
            <ac:spMk id="2" creationId="{FE53E75B-9CB0-4379-AA6C-DA037369C373}"/>
          </ac:spMkLst>
        </pc:spChg>
        <pc:spChg chg="mod">
          <ac:chgData name="李 永生" userId="e421e75d4e8708aa" providerId="LiveId" clId="{51770AAC-12AE-4A09-8075-EAAF1D319C1E}" dt="2021-02-03T02:13:04.665" v="1906" actId="27636"/>
          <ac:spMkLst>
            <pc:docMk/>
            <pc:sldMk cId="2148648052" sldId="259"/>
            <ac:spMk id="3" creationId="{57BBF478-F1C0-4E59-BFEF-4E4EAB042381}"/>
          </ac:spMkLst>
        </pc:spChg>
      </pc:sldChg>
      <pc:sldChg chg="modSp mod">
        <pc:chgData name="李 永生" userId="e421e75d4e8708aa" providerId="LiveId" clId="{51770AAC-12AE-4A09-8075-EAAF1D319C1E}" dt="2021-02-03T02:13:04.685" v="1907" actId="27636"/>
        <pc:sldMkLst>
          <pc:docMk/>
          <pc:sldMk cId="216719540" sldId="260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16719540" sldId="260"/>
            <ac:spMk id="2" creationId="{DE3BE44B-2CCF-4D06-B7FD-9D5CE4238533}"/>
          </ac:spMkLst>
        </pc:spChg>
        <pc:spChg chg="mod">
          <ac:chgData name="李 永生" userId="e421e75d4e8708aa" providerId="LiveId" clId="{51770AAC-12AE-4A09-8075-EAAF1D319C1E}" dt="2021-02-03T02:13:04.685" v="1907" actId="27636"/>
          <ac:spMkLst>
            <pc:docMk/>
            <pc:sldMk cId="216719540" sldId="260"/>
            <ac:spMk id="3" creationId="{A2DD0436-A85E-436A-B608-5EA7260AAFFD}"/>
          </ac:spMkLst>
        </pc:sp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386377748" sldId="261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386377748" sldId="261"/>
            <ac:spMk id="2" creationId="{AE572381-4366-4C1E-9017-D91632B62373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386377748" sldId="261"/>
            <ac:spMk id="3" creationId="{9F2FA439-B526-4B7C-8F95-62DFC6B47FDA}"/>
          </ac:spMkLst>
        </pc:spChg>
      </pc:sldChg>
      <pc:sldChg chg="modSp mod">
        <pc:chgData name="李 永生" userId="e421e75d4e8708aa" providerId="LiveId" clId="{51770AAC-12AE-4A09-8075-EAAF1D319C1E}" dt="2021-02-16T03:05:25.863" v="2531"/>
        <pc:sldMkLst>
          <pc:docMk/>
          <pc:sldMk cId="1388931232" sldId="262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388931232" sldId="262"/>
            <ac:spMk id="2" creationId="{BE7BDC18-5D5A-4150-B86E-4CA6B8B089F2}"/>
          </ac:spMkLst>
        </pc:spChg>
        <pc:spChg chg="mod">
          <ac:chgData name="李 永生" userId="e421e75d4e8708aa" providerId="LiveId" clId="{51770AAC-12AE-4A09-8075-EAAF1D319C1E}" dt="2021-02-16T03:05:25.863" v="2531"/>
          <ac:spMkLst>
            <pc:docMk/>
            <pc:sldMk cId="1388931232" sldId="262"/>
            <ac:spMk id="3" creationId="{40CF3329-EA09-4804-BE83-1F1ED8E75DCC}"/>
          </ac:spMkLst>
        </pc:spChg>
      </pc:sldChg>
      <pc:sldChg chg="addSp modSp mod">
        <pc:chgData name="李 永生" userId="e421e75d4e8708aa" providerId="LiveId" clId="{51770AAC-12AE-4A09-8075-EAAF1D319C1E}" dt="2021-02-20T13:11:49.444" v="4062"/>
        <pc:sldMkLst>
          <pc:docMk/>
          <pc:sldMk cId="19791247" sldId="263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9791247" sldId="263"/>
            <ac:spMk id="2" creationId="{71A366CC-6A54-403C-858B-6168DE834444}"/>
          </ac:spMkLst>
        </pc:spChg>
        <pc:spChg chg="add mod">
          <ac:chgData name="李 永生" userId="e421e75d4e8708aa" providerId="LiveId" clId="{51770AAC-12AE-4A09-8075-EAAF1D319C1E}" dt="2021-02-20T13:11:49.444" v="4062"/>
          <ac:spMkLst>
            <pc:docMk/>
            <pc:sldMk cId="19791247" sldId="263"/>
            <ac:spMk id="3" creationId="{432C0669-9DC7-489D-8CA6-DB8B869E829C}"/>
          </ac:spMkLst>
        </pc:spChg>
        <pc:graphicFrameChg chg="mod modGraphic">
          <ac:chgData name="李 永生" userId="e421e75d4e8708aa" providerId="LiveId" clId="{51770AAC-12AE-4A09-8075-EAAF1D319C1E}" dt="2021-02-20T13:11:14.183" v="3932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mod">
        <pc:chgData name="李 永生" userId="e421e75d4e8708aa" providerId="LiveId" clId="{51770AAC-12AE-4A09-8075-EAAF1D319C1E}" dt="2021-02-20T13:13:25.576" v="4067" actId="400"/>
        <pc:sldMkLst>
          <pc:docMk/>
          <pc:sldMk cId="2316692616" sldId="264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316692616" sldId="264"/>
            <ac:spMk id="2" creationId="{CECADBC4-D469-4D3B-B439-BC7EDA5E5819}"/>
          </ac:spMkLst>
        </pc:spChg>
        <pc:graphicFrameChg chg="mod">
          <ac:chgData name="李 永生" userId="e421e75d4e8708aa" providerId="LiveId" clId="{51770AAC-12AE-4A09-8075-EAAF1D319C1E}" dt="2021-02-20T13:13:25.576" v="4067" actId="400"/>
          <ac:graphicFrameMkLst>
            <pc:docMk/>
            <pc:sldMk cId="2316692616" sldId="264"/>
            <ac:graphicFrameMk id="4" creationId="{B828F6BE-74FF-4E97-96F3-6CD21224E12B}"/>
          </ac:graphicFrameMkLst>
        </pc:graphicFrameChg>
      </pc:sldChg>
      <pc:sldChg chg="modSp mod">
        <pc:chgData name="李 永生" userId="e421e75d4e8708aa" providerId="LiveId" clId="{51770AAC-12AE-4A09-8075-EAAF1D319C1E}" dt="2021-02-03T02:13:04.737" v="1910" actId="27636"/>
        <pc:sldMkLst>
          <pc:docMk/>
          <pc:sldMk cId="2458611748" sldId="265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458611748" sldId="265"/>
            <ac:spMk id="2" creationId="{E79B933F-FF84-457B-898E-A28E9077A724}"/>
          </ac:spMkLst>
        </pc:spChg>
        <pc:spChg chg="mod">
          <ac:chgData name="李 永生" userId="e421e75d4e8708aa" providerId="LiveId" clId="{51770AAC-12AE-4A09-8075-EAAF1D319C1E}" dt="2021-02-03T02:13:04.737" v="1910" actId="27636"/>
          <ac:spMkLst>
            <pc:docMk/>
            <pc:sldMk cId="2458611748" sldId="265"/>
            <ac:spMk id="3" creationId="{03EDB8DD-0B34-4B7F-97A3-0F5708289C33}"/>
          </ac:spMkLst>
        </pc:sp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202509874" sldId="266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02509874" sldId="266"/>
            <ac:spMk id="2" creationId="{9ECD78A6-EC84-44E7-9859-705A75CA5490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202509874" sldId="266"/>
            <ac:spMk id="3" creationId="{1D1ACE52-1917-4D13-A232-F4614A2F5657}"/>
          </ac:spMkLst>
        </pc:spChg>
      </pc:sldChg>
      <pc:sldChg chg="modSp mod">
        <pc:chgData name="李 永生" userId="e421e75d4e8708aa" providerId="LiveId" clId="{51770AAC-12AE-4A09-8075-EAAF1D319C1E}" dt="2021-02-03T02:13:04.694" v="1908" actId="27636"/>
        <pc:sldMkLst>
          <pc:docMk/>
          <pc:sldMk cId="1117536507" sldId="267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117536507" sldId="267"/>
            <ac:spMk id="2" creationId="{D30E396E-84E2-49BD-8FB4-51D3484C6896}"/>
          </ac:spMkLst>
        </pc:spChg>
        <pc:spChg chg="mod">
          <ac:chgData name="李 永生" userId="e421e75d4e8708aa" providerId="LiveId" clId="{51770AAC-12AE-4A09-8075-EAAF1D319C1E}" dt="2021-02-03T02:13:04.694" v="1908" actId="27636"/>
          <ac:spMkLst>
            <pc:docMk/>
            <pc:sldMk cId="1117536507" sldId="267"/>
            <ac:spMk id="3" creationId="{A4AA9BE8-41E6-4231-AA34-3176C93125CF}"/>
          </ac:spMkLst>
        </pc:spChg>
      </pc:sldChg>
      <pc:sldChg chg="modSp mod">
        <pc:chgData name="李 永生" userId="e421e75d4e8708aa" providerId="LiveId" clId="{51770AAC-12AE-4A09-8075-EAAF1D319C1E}" dt="2021-02-20T13:13:59.415" v="4069" actId="400"/>
        <pc:sldMkLst>
          <pc:docMk/>
          <pc:sldMk cId="4150976263" sldId="268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4150976263" sldId="268"/>
            <ac:spMk id="2" creationId="{B920A222-7F8E-46EA-9BF1-2E187B339DA0}"/>
          </ac:spMkLst>
        </pc:spChg>
        <pc:graphicFrameChg chg="mod">
          <ac:chgData name="李 永生" userId="e421e75d4e8708aa" providerId="LiveId" clId="{51770AAC-12AE-4A09-8075-EAAF1D319C1E}" dt="2021-02-20T13:13:59.415" v="4069" actId="400"/>
          <ac:graphicFrameMkLst>
            <pc:docMk/>
            <pc:sldMk cId="4150976263" sldId="268"/>
            <ac:graphicFrameMk id="4" creationId="{ACEEC3FF-EA72-49B8-97ED-A4B53858C2A6}"/>
          </ac:graphicFrameMkLst>
        </pc:graphicFrame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473456270" sldId="269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473456270" sldId="269"/>
            <ac:spMk id="2" creationId="{72BB73BB-5047-44C2-A08A-AE39B6CF8D3B}"/>
          </ac:spMkLst>
        </pc:spChg>
        <pc:graphicFrameChg chg="mod">
          <ac:chgData name="李 永生" userId="e421e75d4e8708aa" providerId="LiveId" clId="{51770AAC-12AE-4A09-8075-EAAF1D319C1E}" dt="2020-12-24T14:23:21.877" v="0"/>
          <ac:graphicFrameMkLst>
            <pc:docMk/>
            <pc:sldMk cId="473456270" sldId="269"/>
            <ac:graphicFrameMk id="4" creationId="{A4347499-E4CC-404D-837A-C3BD62593E03}"/>
          </ac:graphicFrameMkLst>
        </pc:graphicFrame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3766055539" sldId="270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3766055539" sldId="270"/>
            <ac:spMk id="2" creationId="{818B3EF9-90CB-4CC1-ADB7-B37C436A03B5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3766055539" sldId="270"/>
            <ac:spMk id="3" creationId="{F6AD93A0-6CB5-4BE3-9248-57656E73204F}"/>
          </ac:spMkLst>
        </pc:sp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3088459886" sldId="271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3088459886" sldId="271"/>
            <ac:spMk id="2" creationId="{84D31AB8-CBD3-46A4-94EE-513B2AE1F1CD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3088459886" sldId="271"/>
            <ac:spMk id="3" creationId="{64941DC1-0889-4764-92DA-738432753D7F}"/>
          </ac:spMkLst>
        </pc:spChg>
      </pc:sldChg>
      <pc:sldChg chg="modSp mod">
        <pc:chgData name="李 永生" userId="e421e75d4e8708aa" providerId="LiveId" clId="{51770AAC-12AE-4A09-8075-EAAF1D319C1E}" dt="2021-02-03T02:13:04.540" v="1900" actId="27636"/>
        <pc:sldMkLst>
          <pc:docMk/>
          <pc:sldMk cId="1724625369" sldId="272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724625369" sldId="272"/>
            <ac:spMk id="2" creationId="{F929CE26-7D5C-41AE-AB41-4BC20293E2EE}"/>
          </ac:spMkLst>
        </pc:spChg>
        <pc:spChg chg="mod">
          <ac:chgData name="李 永生" userId="e421e75d4e8708aa" providerId="LiveId" clId="{51770AAC-12AE-4A09-8075-EAAF1D319C1E}" dt="2021-02-03T02:13:04.540" v="1900" actId="27636"/>
          <ac:spMkLst>
            <pc:docMk/>
            <pc:sldMk cId="1724625369" sldId="272"/>
            <ac:spMk id="3" creationId="{CA2F5952-5D9F-41E0-92F5-0092397B5ED5}"/>
          </ac:spMkLst>
        </pc:spChg>
      </pc:sldChg>
      <pc:sldChg chg="modSp mod">
        <pc:chgData name="李 永生" userId="e421e75d4e8708aa" providerId="LiveId" clId="{51770AAC-12AE-4A09-8075-EAAF1D319C1E}" dt="2021-02-03T02:15:22.573" v="2070" actId="1035"/>
        <pc:sldMkLst>
          <pc:docMk/>
          <pc:sldMk cId="3374500469" sldId="273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3374500469" sldId="273"/>
            <ac:spMk id="2" creationId="{079532CA-8B84-4C62-ACF0-87D04620235B}"/>
          </ac:spMkLst>
        </pc:spChg>
        <pc:graphicFrameChg chg="mod">
          <ac:chgData name="李 永生" userId="e421e75d4e8708aa" providerId="LiveId" clId="{51770AAC-12AE-4A09-8075-EAAF1D319C1E}" dt="2021-02-03T02:15:22.573" v="2070" actId="1035"/>
          <ac:graphicFrameMkLst>
            <pc:docMk/>
            <pc:sldMk cId="3374500469" sldId="273"/>
            <ac:graphicFrameMk id="4" creationId="{03A706BB-6DC6-495E-8D67-C205DFCBB98D}"/>
          </ac:graphicFrameMkLst>
        </pc:graphicFrame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295409458" sldId="274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295409458" sldId="274"/>
            <ac:spMk id="2" creationId="{28BD6E93-089F-43C4-95D9-02126E1578C2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295409458" sldId="274"/>
            <ac:spMk id="3" creationId="{76A9611F-AEF2-41B1-B0C5-13FFFCD88C01}"/>
          </ac:spMkLst>
        </pc:sp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473273639" sldId="275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473273639" sldId="275"/>
            <ac:spMk id="2" creationId="{94603C28-E324-4FDA-A11B-D7A29D780CF8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473273639" sldId="275"/>
            <ac:spMk id="3" creationId="{A2775F76-DEF8-4EF9-89AB-F70C087A09A0}"/>
          </ac:spMkLst>
        </pc:spChg>
      </pc:sldChg>
      <pc:sldChg chg="modSp">
        <pc:chgData name="李 永生" userId="e421e75d4e8708aa" providerId="LiveId" clId="{51770AAC-12AE-4A09-8075-EAAF1D319C1E}" dt="2021-02-03T02:13:04.427" v="1899"/>
        <pc:sldMkLst>
          <pc:docMk/>
          <pc:sldMk cId="954004686" sldId="276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954004686" sldId="276"/>
            <ac:spMk id="2" creationId="{28E4B609-AE98-43E2-9D43-24D4A96576E3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954004686" sldId="276"/>
            <ac:spMk id="3" creationId="{AE17048E-B8AD-43BA-8635-0AD13B31DF1C}"/>
          </ac:spMkLst>
        </pc:spChg>
      </pc:sldChg>
      <pc:sldChg chg="modSp mod">
        <pc:chgData name="李 永生" userId="e421e75d4e8708aa" providerId="LiveId" clId="{51770AAC-12AE-4A09-8075-EAAF1D319C1E}" dt="2021-02-03T02:15:38.624" v="2118" actId="1035"/>
        <pc:sldMkLst>
          <pc:docMk/>
          <pc:sldMk cId="1756845511" sldId="277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1756845511" sldId="277"/>
            <ac:spMk id="2" creationId="{532758E6-2CC1-4FF2-97E3-35FC5EB139ED}"/>
          </ac:spMkLst>
        </pc:spChg>
        <pc:graphicFrameChg chg="mod">
          <ac:chgData name="李 永生" userId="e421e75d4e8708aa" providerId="LiveId" clId="{51770AAC-12AE-4A09-8075-EAAF1D319C1E}" dt="2021-02-03T02:15:38.624" v="2118" actId="1035"/>
          <ac:graphicFrameMkLst>
            <pc:docMk/>
            <pc:sldMk cId="1756845511" sldId="277"/>
            <ac:graphicFrameMk id="4" creationId="{BE4CF48D-963D-40A2-8B37-52C9FA2C1870}"/>
          </ac:graphicFrameMkLst>
        </pc:graphicFrameChg>
      </pc:sldChg>
      <pc:sldChg chg="modSp new mod">
        <pc:chgData name="李 永生" userId="e421e75d4e8708aa" providerId="LiveId" clId="{51770AAC-12AE-4A09-8075-EAAF1D319C1E}" dt="2021-02-03T02:13:04.564" v="1901" actId="27636"/>
        <pc:sldMkLst>
          <pc:docMk/>
          <pc:sldMk cId="4279495189" sldId="278"/>
        </pc:sldMkLst>
        <pc:spChg chg="mod">
          <ac:chgData name="李 永生" userId="e421e75d4e8708aa" providerId="LiveId" clId="{51770AAC-12AE-4A09-8075-EAAF1D319C1E}" dt="2021-02-03T02:13:04.427" v="1899"/>
          <ac:spMkLst>
            <pc:docMk/>
            <pc:sldMk cId="4279495189" sldId="278"/>
            <ac:spMk id="2" creationId="{E9F252C9-7D66-4161-B689-0DA0B953CF93}"/>
          </ac:spMkLst>
        </pc:spChg>
        <pc:spChg chg="mod">
          <ac:chgData name="李 永生" userId="e421e75d4e8708aa" providerId="LiveId" clId="{51770AAC-12AE-4A09-8075-EAAF1D319C1E}" dt="2021-02-03T02:13:04.564" v="1901" actId="27636"/>
          <ac:spMkLst>
            <pc:docMk/>
            <pc:sldMk cId="4279495189" sldId="278"/>
            <ac:spMk id="3" creationId="{A0D85E3D-5C70-4262-BE25-2E8FFCEA11BE}"/>
          </ac:spMkLst>
        </pc:spChg>
      </pc:sldChg>
      <pc:sldChg chg="modSp new mod">
        <pc:chgData name="李 永生" userId="e421e75d4e8708aa" providerId="LiveId" clId="{51770AAC-12AE-4A09-8075-EAAF1D319C1E}" dt="2021-02-03T02:13:04.597" v="1902" actId="27636"/>
        <pc:sldMkLst>
          <pc:docMk/>
          <pc:sldMk cId="3692971762" sldId="279"/>
        </pc:sldMkLst>
        <pc:spChg chg="mod">
          <ac:chgData name="李 永生" userId="e421e75d4e8708aa" providerId="LiveId" clId="{51770AAC-12AE-4A09-8075-EAAF1D319C1E}" dt="2021-02-03T02:13:04.597" v="1902" actId="27636"/>
          <ac:spMkLst>
            <pc:docMk/>
            <pc:sldMk cId="3692971762" sldId="279"/>
            <ac:spMk id="2" creationId="{4F0DA058-FD6D-466C-BE1F-1514E898E8B0}"/>
          </ac:spMkLst>
        </pc:spChg>
        <pc:spChg chg="mod">
          <ac:chgData name="李 永生" userId="e421e75d4e8708aa" providerId="LiveId" clId="{51770AAC-12AE-4A09-8075-EAAF1D319C1E}" dt="2021-02-03T02:13:04.427" v="1899"/>
          <ac:spMkLst>
            <pc:docMk/>
            <pc:sldMk cId="3692971762" sldId="279"/>
            <ac:spMk id="3" creationId="{BD168B37-F66B-409A-A492-13766AE453CD}"/>
          </ac:spMkLst>
        </pc:spChg>
      </pc:sldChg>
      <pc:sldChg chg="modSp new mod">
        <pc:chgData name="李 永生" userId="e421e75d4e8708aa" providerId="LiveId" clId="{51770AAC-12AE-4A09-8075-EAAF1D319C1E}" dt="2021-02-18T15:24:56.176" v="3071"/>
        <pc:sldMkLst>
          <pc:docMk/>
          <pc:sldMk cId="257227805" sldId="280"/>
        </pc:sldMkLst>
        <pc:spChg chg="mod">
          <ac:chgData name="李 永生" userId="e421e75d4e8708aa" providerId="LiveId" clId="{51770AAC-12AE-4A09-8075-EAAF1D319C1E}" dt="2021-02-18T15:19:19.343" v="2640"/>
          <ac:spMkLst>
            <pc:docMk/>
            <pc:sldMk cId="257227805" sldId="280"/>
            <ac:spMk id="2" creationId="{452EEF04-BCB3-43FA-834C-AC88DA17BE82}"/>
          </ac:spMkLst>
        </pc:spChg>
        <pc:spChg chg="mod">
          <ac:chgData name="李 永生" userId="e421e75d4e8708aa" providerId="LiveId" clId="{51770AAC-12AE-4A09-8075-EAAF1D319C1E}" dt="2021-02-18T15:24:56.176" v="3071"/>
          <ac:spMkLst>
            <pc:docMk/>
            <pc:sldMk cId="257227805" sldId="280"/>
            <ac:spMk id="3" creationId="{E2DA88D4-54E7-4DF8-9BBF-078E154A155C}"/>
          </ac:spMkLst>
        </pc:spChg>
      </pc:sldChg>
      <pc:sldChg chg="modSp new mod">
        <pc:chgData name="李 永生" userId="e421e75d4e8708aa" providerId="LiveId" clId="{51770AAC-12AE-4A09-8075-EAAF1D319C1E}" dt="2021-02-18T15:28:41.211" v="3928"/>
        <pc:sldMkLst>
          <pc:docMk/>
          <pc:sldMk cId="1088280571" sldId="281"/>
        </pc:sldMkLst>
        <pc:spChg chg="mod">
          <ac:chgData name="李 永生" userId="e421e75d4e8708aa" providerId="LiveId" clId="{51770AAC-12AE-4A09-8075-EAAF1D319C1E}" dt="2021-02-18T15:25:58.543" v="3149"/>
          <ac:spMkLst>
            <pc:docMk/>
            <pc:sldMk cId="1088280571" sldId="281"/>
            <ac:spMk id="2" creationId="{F367F67F-FA09-48FD-BAF0-F5E3BD227280}"/>
          </ac:spMkLst>
        </pc:spChg>
        <pc:spChg chg="mod">
          <ac:chgData name="李 永生" userId="e421e75d4e8708aa" providerId="LiveId" clId="{51770AAC-12AE-4A09-8075-EAAF1D319C1E}" dt="2021-02-18T15:28:41.211" v="3928"/>
          <ac:spMkLst>
            <pc:docMk/>
            <pc:sldMk cId="1088280571" sldId="281"/>
            <ac:spMk id="3" creationId="{456EF8CA-097B-45CF-B7F0-7F0131A4FB50}"/>
          </ac:spMkLst>
        </pc:spChg>
      </pc:sldChg>
      <pc:sldMasterChg chg="modSp modSldLayout">
        <pc:chgData name="李 永生" userId="e421e75d4e8708aa" providerId="LiveId" clId="{51770AAC-12AE-4A09-8075-EAAF1D319C1E}" dt="2020-12-24T14:23:21.877" v="0"/>
        <pc:sldMasterMkLst>
          <pc:docMk/>
          <pc:sldMasterMk cId="1033384618" sldId="2147483864"/>
        </pc:sldMasterMkLst>
        <pc:spChg chg="mod">
          <ac:chgData name="李 永生" userId="e421e75d4e8708aa" providerId="LiveId" clId="{51770AAC-12AE-4A09-8075-EAAF1D319C1E}" dt="2020-12-24T14:23:21.877" v="0"/>
          <ac:spMkLst>
            <pc:docMk/>
            <pc:sldMasterMk cId="1033384618" sldId="2147483864"/>
            <ac:spMk id="2" creationId="{00000000-0000-0000-0000-000000000000}"/>
          </ac:spMkLst>
        </pc:spChg>
        <pc:spChg chg="mod">
          <ac:chgData name="李 永生" userId="e421e75d4e8708aa" providerId="LiveId" clId="{51770AAC-12AE-4A09-8075-EAAF1D319C1E}" dt="2020-12-24T14:23:21.877" v="0"/>
          <ac:spMkLst>
            <pc:docMk/>
            <pc:sldMasterMk cId="1033384618" sldId="2147483864"/>
            <ac:spMk id="3" creationId="{00000000-0000-0000-0000-000000000000}"/>
          </ac:spMkLst>
        </pc:spChg>
        <pc:spChg chg="mod">
          <ac:chgData name="李 永生" userId="e421e75d4e8708aa" providerId="LiveId" clId="{51770AAC-12AE-4A09-8075-EAAF1D319C1E}" dt="2020-12-24T14:23:21.877" v="0"/>
          <ac:spMkLst>
            <pc:docMk/>
            <pc:sldMasterMk cId="1033384618" sldId="2147483864"/>
            <ac:spMk id="4" creationId="{00000000-0000-0000-0000-000000000000}"/>
          </ac:spMkLst>
        </pc:spChg>
        <pc:spChg chg="mod">
          <ac:chgData name="李 永生" userId="e421e75d4e8708aa" providerId="LiveId" clId="{51770AAC-12AE-4A09-8075-EAAF1D319C1E}" dt="2020-12-24T14:23:21.877" v="0"/>
          <ac:spMkLst>
            <pc:docMk/>
            <pc:sldMasterMk cId="1033384618" sldId="2147483864"/>
            <ac:spMk id="5" creationId="{00000000-0000-0000-0000-000000000000}"/>
          </ac:spMkLst>
        </pc:spChg>
        <pc:spChg chg="mod">
          <ac:chgData name="李 永生" userId="e421e75d4e8708aa" providerId="LiveId" clId="{51770AAC-12AE-4A09-8075-EAAF1D319C1E}" dt="2020-12-24T14:23:21.877" v="0"/>
          <ac:spMkLst>
            <pc:docMk/>
            <pc:sldMasterMk cId="1033384618" sldId="2147483864"/>
            <ac:spMk id="6" creationId="{00000000-0000-0000-0000-000000000000}"/>
          </ac:spMkLst>
        </pc:sp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394643446" sldId="2147483865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4643446" sldId="2147483865"/>
              <ac:spMk id="2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4643446" sldId="2147483865"/>
              <ac:spMk id="3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394643446" sldId="2147483865"/>
              <ac:picMk id="9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1504215269" sldId="2147483866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504215269" sldId="2147483866"/>
              <ac:spMk id="7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1504215269" sldId="2147483866"/>
              <ac:picMk id="8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1208860668" sldId="2147483867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208860668" sldId="2147483867"/>
              <ac:spMk id="2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208860668" sldId="2147483867"/>
              <ac:spMk id="3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1208860668" sldId="2147483867"/>
              <ac:picMk id="7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2780396848" sldId="2147483868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2780396848" sldId="2147483868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2780396848" sldId="2147483868"/>
              <ac:spMk id="4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2780396848" sldId="2147483868"/>
              <ac:spMk id="8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2780396848" sldId="2147483868"/>
              <ac:picMk id="9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4258766194" sldId="2147483869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58766194" sldId="2147483869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58766194" sldId="2147483869"/>
              <ac:spMk id="4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58766194" sldId="2147483869"/>
              <ac:spMk id="5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58766194" sldId="2147483869"/>
              <ac:spMk id="6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58766194" sldId="2147483869"/>
              <ac:spMk id="10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4258766194" sldId="2147483869"/>
              <ac:picMk id="11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3669859980" sldId="2147483870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669859980" sldId="2147483870"/>
              <ac:spMk id="6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3669859980" sldId="2147483870"/>
              <ac:picMk id="7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3068056208" sldId="2147483871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068056208" sldId="2147483871"/>
              <ac:spMk id="5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3068056208" sldId="2147483871"/>
              <ac:picMk id="6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428151813" sldId="2147483872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8151813" sldId="2147483872"/>
              <ac:spMk id="2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8151813" sldId="2147483872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8151813" sldId="2147483872"/>
              <ac:spMk id="4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428151813" sldId="2147483872"/>
              <ac:spMk id="8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428151813" sldId="2147483872"/>
              <ac:picMk id="9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3910176348" sldId="2147483873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2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4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5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6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7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3910176348" sldId="2147483873"/>
              <ac:spMk id="8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3910176348" sldId="2147483873"/>
              <ac:picMk id="9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1477204125" sldId="2147483874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477204125" sldId="2147483874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477204125" sldId="2147483874"/>
              <ac:spMk id="7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1477204125" sldId="2147483874"/>
              <ac:picMk id="8" creationId="{00000000-0000-0000-0000-000000000000}"/>
            </ac:picMkLst>
          </pc:picChg>
        </pc:sldLayoutChg>
        <pc:sldLayoutChg chg="modSp">
          <pc:chgData name="李 永生" userId="e421e75d4e8708aa" providerId="LiveId" clId="{51770AAC-12AE-4A09-8075-EAAF1D319C1E}" dt="2020-12-24T14:23:21.877" v="0"/>
          <pc:sldLayoutMkLst>
            <pc:docMk/>
            <pc:sldMasterMk cId="1033384618" sldId="2147483864"/>
            <pc:sldLayoutMk cId="1315095201" sldId="2147483875"/>
          </pc:sldLayoutMkLst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315095201" sldId="2147483875"/>
              <ac:spMk id="2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315095201" sldId="2147483875"/>
              <ac:spMk id="3" creationId="{00000000-0000-0000-0000-000000000000}"/>
            </ac:spMkLst>
          </pc:spChg>
          <pc:spChg chg="mod">
            <ac:chgData name="李 永生" userId="e421e75d4e8708aa" providerId="LiveId" clId="{51770AAC-12AE-4A09-8075-EAAF1D319C1E}" dt="2020-12-24T14:23:21.877" v="0"/>
            <ac:spMkLst>
              <pc:docMk/>
              <pc:sldMasterMk cId="1033384618" sldId="2147483864"/>
              <pc:sldLayoutMk cId="1315095201" sldId="2147483875"/>
              <ac:spMk id="7" creationId="{00000000-0000-0000-0000-000000000000}"/>
            </ac:spMkLst>
          </pc:spChg>
          <pc:picChg chg="mod">
            <ac:chgData name="李 永生" userId="e421e75d4e8708aa" providerId="LiveId" clId="{51770AAC-12AE-4A09-8075-EAAF1D319C1E}" dt="2020-12-24T14:23:21.877" v="0"/>
            <ac:picMkLst>
              <pc:docMk/>
              <pc:sldMasterMk cId="1033384618" sldId="2147483864"/>
              <pc:sldLayoutMk cId="1315095201" sldId="2147483875"/>
              <ac:picMk id="8" creationId="{00000000-0000-0000-0000-000000000000}"/>
            </ac:picMkLst>
          </pc:picChg>
        </pc:sldLayoutChg>
      </pc:sldMasterChg>
      <pc:sldMasterChg chg="modSldLayout">
        <pc:chgData name="李 永生" userId="e421e75d4e8708aa" providerId="LiveId" clId="{51770AAC-12AE-4A09-8075-EAAF1D319C1E}" dt="2021-02-03T02:12:46.279" v="1888"/>
        <pc:sldMasterMkLst>
          <pc:docMk/>
          <pc:sldMasterMk cId="2966971616" sldId="2147483918"/>
        </pc:sldMasterMkLst>
        <pc:sldLayoutChg chg="delSp">
          <pc:chgData name="李 永生" userId="e421e75d4e8708aa" providerId="LiveId" clId="{51770AAC-12AE-4A09-8075-EAAF1D319C1E}" dt="2021-02-03T02:12:46.279" v="1888"/>
          <pc:sldLayoutMkLst>
            <pc:docMk/>
            <pc:sldMasterMk cId="2966971616" sldId="2147483918"/>
            <pc:sldLayoutMk cId="354802026" sldId="2147483936"/>
          </pc:sldLayoutMkLst>
          <pc:picChg chg="del">
            <ac:chgData name="李 永生" userId="e421e75d4e8708aa" providerId="LiveId" clId="{51770AAC-12AE-4A09-8075-EAAF1D319C1E}" dt="2021-02-03T02:12:46.279" v="1888"/>
            <ac:picMkLst>
              <pc:docMk/>
              <pc:sldMasterMk cId="2966971616" sldId="2147483918"/>
              <pc:sldLayoutMk cId="354802026" sldId="2147483936"/>
              <ac:picMk id="7" creationId="{00000000-0000-0000-0000-000000000000}"/>
            </ac:picMkLst>
          </pc:picChg>
        </pc:sldLayoutChg>
      </pc:sldMasterChg>
    </pc:docChg>
  </pc:docChgLst>
  <pc:docChgLst>
    <pc:chgData name="李 永生" userId="e421e75d4e8708aa" providerId="LiveId" clId="{04DA870E-D46B-4C32-A85C-1A379C9890E5}"/>
    <pc:docChg chg="modSld">
      <pc:chgData name="李 永生" userId="e421e75d4e8708aa" providerId="LiveId" clId="{04DA870E-D46B-4C32-A85C-1A379C9890E5}" dt="2020-08-14T08:06:23.035" v="3" actId="20577"/>
      <pc:docMkLst>
        <pc:docMk/>
      </pc:docMkLst>
      <pc:sldChg chg="modSp mod">
        <pc:chgData name="李 永生" userId="e421e75d4e8708aa" providerId="LiveId" clId="{04DA870E-D46B-4C32-A85C-1A379C9890E5}" dt="2020-08-14T08:06:23.035" v="3" actId="20577"/>
        <pc:sldMkLst>
          <pc:docMk/>
          <pc:sldMk cId="19791247" sldId="263"/>
        </pc:sldMkLst>
        <pc:graphicFrameChg chg="modGraphic">
          <ac:chgData name="李 永生" userId="e421e75d4e8708aa" providerId="LiveId" clId="{04DA870E-D46B-4C32-A85C-1A379C9890E5}" dt="2020-08-14T08:06:23.035" v="3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</pc:docChg>
  </pc:docChgLst>
  <pc:docChgLst>
    <pc:chgData name="李 永生" userId="e421e75d4e8708aa" providerId="LiveId" clId="{79F6A46B-A3A6-4348-A567-F522FBB6799A}"/>
    <pc:docChg chg="custSel addSld modSld sldOrd">
      <pc:chgData name="李 永生" userId="e421e75d4e8708aa" providerId="LiveId" clId="{79F6A46B-A3A6-4348-A567-F522FBB6799A}" dt="2022-11-21T13:54:40.512" v="76" actId="20577"/>
      <pc:docMkLst>
        <pc:docMk/>
      </pc:docMkLst>
      <pc:sldChg chg="addSp delSp modSp new ord">
        <pc:chgData name="李 永生" userId="e421e75d4e8708aa" providerId="LiveId" clId="{79F6A46B-A3A6-4348-A567-F522FBB6799A}" dt="2022-11-21T13:54:40.512" v="76" actId="20577"/>
        <pc:sldMkLst>
          <pc:docMk/>
          <pc:sldMk cId="3160645240" sldId="294"/>
        </pc:sldMkLst>
        <pc:spChg chg="mod">
          <ac:chgData name="李 永生" userId="e421e75d4e8708aa" providerId="LiveId" clId="{79F6A46B-A3A6-4348-A567-F522FBB6799A}" dt="2022-11-21T13:53:10.398" v="65" actId="20577"/>
          <ac:spMkLst>
            <pc:docMk/>
            <pc:sldMk cId="3160645240" sldId="294"/>
            <ac:spMk id="2" creationId="{24D5E096-AA47-B931-11DF-F43BFD43ADD4}"/>
          </ac:spMkLst>
        </pc:spChg>
        <pc:spChg chg="del">
          <ac:chgData name="李 永生" userId="e421e75d4e8708aa" providerId="LiveId" clId="{79F6A46B-A3A6-4348-A567-F522FBB6799A}" dt="2022-11-21T13:53:20.680" v="66" actId="478"/>
          <ac:spMkLst>
            <pc:docMk/>
            <pc:sldMk cId="3160645240" sldId="294"/>
            <ac:spMk id="3" creationId="{B6D89602-ABC3-4DCB-268B-F20492779A9E}"/>
          </ac:spMkLst>
        </pc:spChg>
        <pc:graphicFrameChg chg="add mod modGraphic">
          <ac:chgData name="李 永生" userId="e421e75d4e8708aa" providerId="LiveId" clId="{79F6A46B-A3A6-4348-A567-F522FBB6799A}" dt="2022-11-21T13:54:40.512" v="76" actId="20577"/>
          <ac:graphicFrameMkLst>
            <pc:docMk/>
            <pc:sldMk cId="3160645240" sldId="294"/>
            <ac:graphicFrameMk id="5" creationId="{1086289F-04DF-AA8C-6325-4094BB955CC4}"/>
          </ac:graphicFrameMkLst>
        </pc:graphicFrameChg>
      </pc:sldChg>
    </pc:docChg>
  </pc:docChgLst>
  <pc:docChgLst>
    <pc:chgData name="永生 李" userId="e421e75d4e8708aa" providerId="LiveId" clId="{391F57DE-BF24-4CDF-8EAF-74311DD3E2F9}"/>
    <pc:docChg chg="addSld modSld">
      <pc:chgData name="永生 李" userId="e421e75d4e8708aa" providerId="LiveId" clId="{391F57DE-BF24-4CDF-8EAF-74311DD3E2F9}" dt="2023-12-19T12:33:42.623" v="1351" actId="20577"/>
      <pc:docMkLst>
        <pc:docMk/>
      </pc:docMkLst>
      <pc:sldChg chg="modSp new mod">
        <pc:chgData name="永生 李" userId="e421e75d4e8708aa" providerId="LiveId" clId="{391F57DE-BF24-4CDF-8EAF-74311DD3E2F9}" dt="2023-12-14T09:30:51.842" v="514" actId="20577"/>
        <pc:sldMkLst>
          <pc:docMk/>
          <pc:sldMk cId="69811999" sldId="306"/>
        </pc:sldMkLst>
        <pc:spChg chg="mod">
          <ac:chgData name="永生 李" userId="e421e75d4e8708aa" providerId="LiveId" clId="{391F57DE-BF24-4CDF-8EAF-74311DD3E2F9}" dt="2023-12-14T09:28:21.963" v="39" actId="20577"/>
          <ac:spMkLst>
            <pc:docMk/>
            <pc:sldMk cId="69811999" sldId="306"/>
            <ac:spMk id="2" creationId="{66AAE861-55CB-014F-B115-05BE890B6A8B}"/>
          </ac:spMkLst>
        </pc:spChg>
        <pc:spChg chg="mod">
          <ac:chgData name="永生 李" userId="e421e75d4e8708aa" providerId="LiveId" clId="{391F57DE-BF24-4CDF-8EAF-74311DD3E2F9}" dt="2023-12-14T09:30:51.842" v="514" actId="20577"/>
          <ac:spMkLst>
            <pc:docMk/>
            <pc:sldMk cId="69811999" sldId="306"/>
            <ac:spMk id="3" creationId="{11C27C0D-2107-A1C2-F86D-6E71E8DED210}"/>
          </ac:spMkLst>
        </pc:spChg>
      </pc:sldChg>
      <pc:sldChg chg="addSp delSp modSp new mod">
        <pc:chgData name="永生 李" userId="e421e75d4e8708aa" providerId="LiveId" clId="{391F57DE-BF24-4CDF-8EAF-74311DD3E2F9}" dt="2023-12-14T09:38:06.780" v="800" actId="20577"/>
        <pc:sldMkLst>
          <pc:docMk/>
          <pc:sldMk cId="3226825116" sldId="307"/>
        </pc:sldMkLst>
        <pc:spChg chg="mod">
          <ac:chgData name="永生 李" userId="e421e75d4e8708aa" providerId="LiveId" clId="{391F57DE-BF24-4CDF-8EAF-74311DD3E2F9}" dt="2023-12-14T09:33:56.356" v="592" actId="20577"/>
          <ac:spMkLst>
            <pc:docMk/>
            <pc:sldMk cId="3226825116" sldId="307"/>
            <ac:spMk id="2" creationId="{F3310E6B-4E14-AEAD-AC26-F2E05A67D133}"/>
          </ac:spMkLst>
        </pc:spChg>
        <pc:spChg chg="del">
          <ac:chgData name="永生 李" userId="e421e75d4e8708aa" providerId="LiveId" clId="{391F57DE-BF24-4CDF-8EAF-74311DD3E2F9}" dt="2023-12-14T09:34:14.215" v="593" actId="3680"/>
          <ac:spMkLst>
            <pc:docMk/>
            <pc:sldMk cId="3226825116" sldId="307"/>
            <ac:spMk id="3" creationId="{3A607DB2-29CA-6740-2710-0B77D1326925}"/>
          </ac:spMkLst>
        </pc:spChg>
        <pc:graphicFrameChg chg="add mod ord modGraphic">
          <ac:chgData name="永生 李" userId="e421e75d4e8708aa" providerId="LiveId" clId="{391F57DE-BF24-4CDF-8EAF-74311DD3E2F9}" dt="2023-12-14T09:38:06.780" v="800" actId="20577"/>
          <ac:graphicFrameMkLst>
            <pc:docMk/>
            <pc:sldMk cId="3226825116" sldId="307"/>
            <ac:graphicFrameMk id="4" creationId="{DEE44448-08F4-7F54-EA2D-A4358B9A3049}"/>
          </ac:graphicFrameMkLst>
        </pc:graphicFrameChg>
      </pc:sldChg>
      <pc:sldChg chg="modSp new mod">
        <pc:chgData name="永生 李" userId="e421e75d4e8708aa" providerId="LiveId" clId="{391F57DE-BF24-4CDF-8EAF-74311DD3E2F9}" dt="2023-12-19T12:33:42.623" v="1351" actId="20577"/>
        <pc:sldMkLst>
          <pc:docMk/>
          <pc:sldMk cId="605593800" sldId="308"/>
        </pc:sldMkLst>
        <pc:spChg chg="mod">
          <ac:chgData name="永生 李" userId="e421e75d4e8708aa" providerId="LiveId" clId="{391F57DE-BF24-4CDF-8EAF-74311DD3E2F9}" dt="2023-12-19T12:31:32.162" v="830" actId="20577"/>
          <ac:spMkLst>
            <pc:docMk/>
            <pc:sldMk cId="605593800" sldId="308"/>
            <ac:spMk id="2" creationId="{A83B2EB7-CADF-2F5D-2342-3A8F0C196791}"/>
          </ac:spMkLst>
        </pc:spChg>
        <pc:spChg chg="mod">
          <ac:chgData name="永生 李" userId="e421e75d4e8708aa" providerId="LiveId" clId="{391F57DE-BF24-4CDF-8EAF-74311DD3E2F9}" dt="2023-12-19T12:33:42.623" v="1351" actId="20577"/>
          <ac:spMkLst>
            <pc:docMk/>
            <pc:sldMk cId="605593800" sldId="308"/>
            <ac:spMk id="3" creationId="{90CEFF6C-BE38-A054-0A24-320117CF519B}"/>
          </ac:spMkLst>
        </pc:spChg>
      </pc:sldChg>
    </pc:docChg>
  </pc:docChgLst>
  <pc:docChgLst>
    <pc:chgData name="李 永生" userId="e421e75d4e8708aa" providerId="LiveId" clId="{E24700B6-DD21-4E8A-9EB6-CD52DF5A9756}"/>
    <pc:docChg chg="addSld modSld">
      <pc:chgData name="李 永生" userId="e421e75d4e8708aa" providerId="LiveId" clId="{E24700B6-DD21-4E8A-9EB6-CD52DF5A9756}" dt="2022-12-08T03:13:03.529" v="535" actId="20577"/>
      <pc:docMkLst>
        <pc:docMk/>
      </pc:docMkLst>
      <pc:sldChg chg="modSp mod">
        <pc:chgData name="李 永生" userId="e421e75d4e8708aa" providerId="LiveId" clId="{E24700B6-DD21-4E8A-9EB6-CD52DF5A9756}" dt="2022-12-02T07:39:03.897" v="205" actId="20577"/>
        <pc:sldMkLst>
          <pc:docMk/>
          <pc:sldMk cId="4249952302" sldId="288"/>
        </pc:sldMkLst>
        <pc:graphicFrameChg chg="mod modGraphic">
          <ac:chgData name="李 永生" userId="e421e75d4e8708aa" providerId="LiveId" clId="{E24700B6-DD21-4E8A-9EB6-CD52DF5A9756}" dt="2022-12-02T07:39:03.897" v="205" actId="20577"/>
          <ac:graphicFrameMkLst>
            <pc:docMk/>
            <pc:sldMk cId="4249952302" sldId="288"/>
            <ac:graphicFrameMk id="6" creationId="{3B027CA0-3CA2-4682-B9E8-5705738AC833}"/>
          </ac:graphicFrameMkLst>
        </pc:graphicFrameChg>
      </pc:sldChg>
      <pc:sldChg chg="addSp delSp modSp mod">
        <pc:chgData name="李 永生" userId="e421e75d4e8708aa" providerId="LiveId" clId="{E24700B6-DD21-4E8A-9EB6-CD52DF5A9756}" dt="2022-12-07T09:01:29.447" v="278" actId="20577"/>
        <pc:sldMkLst>
          <pc:docMk/>
          <pc:sldMk cId="3160645240" sldId="294"/>
        </pc:sldMkLst>
        <pc:spChg chg="add del mod">
          <ac:chgData name="李 永生" userId="e421e75d4e8708aa" providerId="LiveId" clId="{E24700B6-DD21-4E8A-9EB6-CD52DF5A9756}" dt="2022-11-22T04:30:49.143" v="39"/>
          <ac:spMkLst>
            <pc:docMk/>
            <pc:sldMk cId="3160645240" sldId="294"/>
            <ac:spMk id="3" creationId="{E5A96268-BB26-07E5-F84B-2D1516FBB821}"/>
          </ac:spMkLst>
        </pc:spChg>
        <pc:spChg chg="add mod">
          <ac:chgData name="李 永生" userId="e421e75d4e8708aa" providerId="LiveId" clId="{E24700B6-DD21-4E8A-9EB6-CD52DF5A9756}" dt="2022-12-07T09:01:29.447" v="278" actId="20577"/>
          <ac:spMkLst>
            <pc:docMk/>
            <pc:sldMk cId="3160645240" sldId="294"/>
            <ac:spMk id="6" creationId="{93B145DA-BE0D-789C-EC4D-7E5572689F02}"/>
          </ac:spMkLst>
        </pc:spChg>
        <pc:graphicFrameChg chg="modGraphic">
          <ac:chgData name="李 永生" userId="e421e75d4e8708aa" providerId="LiveId" clId="{E24700B6-DD21-4E8A-9EB6-CD52DF5A9756}" dt="2022-12-07T09:01:10.398" v="226" actId="20577"/>
          <ac:graphicFrameMkLst>
            <pc:docMk/>
            <pc:sldMk cId="3160645240" sldId="294"/>
            <ac:graphicFrameMk id="5" creationId="{1086289F-04DF-AA8C-6325-4094BB955CC4}"/>
          </ac:graphicFrameMkLst>
        </pc:graphicFrameChg>
      </pc:sldChg>
      <pc:sldChg chg="addSp delSp modSp new mod">
        <pc:chgData name="李 永生" userId="e421e75d4e8708aa" providerId="LiveId" clId="{E24700B6-DD21-4E8A-9EB6-CD52DF5A9756}" dt="2022-12-08T03:13:03.529" v="535" actId="20577"/>
        <pc:sldMkLst>
          <pc:docMk/>
          <pc:sldMk cId="2159722621" sldId="295"/>
        </pc:sldMkLst>
        <pc:spChg chg="mod">
          <ac:chgData name="李 永生" userId="e421e75d4e8708aa" providerId="LiveId" clId="{E24700B6-DD21-4E8A-9EB6-CD52DF5A9756}" dt="2022-12-08T03:09:05.177" v="299" actId="20577"/>
          <ac:spMkLst>
            <pc:docMk/>
            <pc:sldMk cId="2159722621" sldId="295"/>
            <ac:spMk id="2" creationId="{897F5DC7-DB5B-7E73-1967-B954378DE51F}"/>
          </ac:spMkLst>
        </pc:spChg>
        <pc:spChg chg="del">
          <ac:chgData name="李 永生" userId="e421e75d4e8708aa" providerId="LiveId" clId="{E24700B6-DD21-4E8A-9EB6-CD52DF5A9756}" dt="2022-12-08T03:09:50.551" v="300" actId="3680"/>
          <ac:spMkLst>
            <pc:docMk/>
            <pc:sldMk cId="2159722621" sldId="295"/>
            <ac:spMk id="3" creationId="{06D62BF1-160A-94EF-8A07-62782036FF28}"/>
          </ac:spMkLst>
        </pc:spChg>
        <pc:spChg chg="add del mod">
          <ac:chgData name="李 永生" userId="e421e75d4e8708aa" providerId="LiveId" clId="{E24700B6-DD21-4E8A-9EB6-CD52DF5A9756}" dt="2022-12-08T03:08:58.402" v="281"/>
          <ac:spMkLst>
            <pc:docMk/>
            <pc:sldMk cId="2159722621" sldId="295"/>
            <ac:spMk id="4" creationId="{2D2F220F-00D8-AADD-7604-26904E383C17}"/>
          </ac:spMkLst>
        </pc:spChg>
        <pc:spChg chg="add del mod">
          <ac:chgData name="李 永生" userId="e421e75d4e8708aa" providerId="LiveId" clId="{E24700B6-DD21-4E8A-9EB6-CD52DF5A9756}" dt="2022-12-08T03:08:58.402" v="281"/>
          <ac:spMkLst>
            <pc:docMk/>
            <pc:sldMk cId="2159722621" sldId="295"/>
            <ac:spMk id="6" creationId="{8665824A-09F6-A089-A350-50359931C5A6}"/>
          </ac:spMkLst>
        </pc:spChg>
        <pc:spChg chg="add mod">
          <ac:chgData name="李 永生" userId="e421e75d4e8708aa" providerId="LiveId" clId="{E24700B6-DD21-4E8A-9EB6-CD52DF5A9756}" dt="2022-12-08T03:13:03.529" v="535" actId="20577"/>
          <ac:spMkLst>
            <pc:docMk/>
            <pc:sldMk cId="2159722621" sldId="295"/>
            <ac:spMk id="8" creationId="{7905E94B-1C66-D2AE-9381-320B6CF693B2}"/>
          </ac:spMkLst>
        </pc:spChg>
        <pc:graphicFrameChg chg="add del mod">
          <ac:chgData name="李 永生" userId="e421e75d4e8708aa" providerId="LiveId" clId="{E24700B6-DD21-4E8A-9EB6-CD52DF5A9756}" dt="2022-12-08T03:08:58.402" v="281"/>
          <ac:graphicFrameMkLst>
            <pc:docMk/>
            <pc:sldMk cId="2159722621" sldId="295"/>
            <ac:graphicFrameMk id="5" creationId="{DF8C0317-7201-698F-85AE-13885A1FEFAB}"/>
          </ac:graphicFrameMkLst>
        </pc:graphicFrameChg>
        <pc:graphicFrameChg chg="add mod ord modGraphic">
          <ac:chgData name="李 永生" userId="e421e75d4e8708aa" providerId="LiveId" clId="{E24700B6-DD21-4E8A-9EB6-CD52DF5A9756}" dt="2022-12-08T03:12:44.033" v="512" actId="20577"/>
          <ac:graphicFrameMkLst>
            <pc:docMk/>
            <pc:sldMk cId="2159722621" sldId="295"/>
            <ac:graphicFrameMk id="7" creationId="{C3ED55CB-8547-69FB-016C-5F903667E4B3}"/>
          </ac:graphicFrameMkLst>
        </pc:graphicFrameChg>
      </pc:sldChg>
    </pc:docChg>
  </pc:docChgLst>
  <pc:docChgLst>
    <pc:chgData name="李 永生" userId="e421e75d4e8708aa" providerId="LiveId" clId="{72B66C92-A221-4F80-B5DC-F7D54545DEE7}"/>
    <pc:docChg chg="addSld modSld">
      <pc:chgData name="李 永生" userId="e421e75d4e8708aa" providerId="LiveId" clId="{72B66C92-A221-4F80-B5DC-F7D54545DEE7}" dt="2021-10-05T00:48:04.558" v="1293" actId="20577"/>
      <pc:docMkLst>
        <pc:docMk/>
      </pc:docMkLst>
      <pc:sldChg chg="modAnim">
        <pc:chgData name="李 永生" userId="e421e75d4e8708aa" providerId="LiveId" clId="{72B66C92-A221-4F80-B5DC-F7D54545DEE7}" dt="2021-07-08T05:18:06.309" v="11"/>
        <pc:sldMkLst>
          <pc:docMk/>
          <pc:sldMk cId="2286536742" sldId="256"/>
        </pc:sldMkLst>
      </pc:sldChg>
      <pc:sldChg chg="modAnim">
        <pc:chgData name="李 永生" userId="e421e75d4e8708aa" providerId="LiveId" clId="{72B66C92-A221-4F80-B5DC-F7D54545DEE7}" dt="2021-07-08T05:19:50.762" v="28"/>
        <pc:sldMkLst>
          <pc:docMk/>
          <pc:sldMk cId="1953035498" sldId="257"/>
        </pc:sldMkLst>
      </pc:sldChg>
      <pc:sldChg chg="modSp mod">
        <pc:chgData name="李 永生" userId="e421e75d4e8708aa" providerId="LiveId" clId="{72B66C92-A221-4F80-B5DC-F7D54545DEE7}" dt="2021-10-05T00:30:54.899" v="681" actId="20577"/>
        <pc:sldMkLst>
          <pc:docMk/>
          <pc:sldMk cId="1388931232" sldId="262"/>
        </pc:sldMkLst>
        <pc:spChg chg="mod">
          <ac:chgData name="李 永生" userId="e421e75d4e8708aa" providerId="LiveId" clId="{72B66C92-A221-4F80-B5DC-F7D54545DEE7}" dt="2021-10-05T00:30:54.899" v="681" actId="20577"/>
          <ac:spMkLst>
            <pc:docMk/>
            <pc:sldMk cId="1388931232" sldId="262"/>
            <ac:spMk id="3" creationId="{40CF3329-EA09-4804-BE83-1F1ED8E75DCC}"/>
          </ac:spMkLst>
        </pc:spChg>
      </pc:sldChg>
      <pc:sldChg chg="modSp mod">
        <pc:chgData name="李 永生" userId="e421e75d4e8708aa" providerId="LiveId" clId="{72B66C92-A221-4F80-B5DC-F7D54545DEE7}" dt="2021-10-05T00:34:17.749" v="683" actId="20577"/>
        <pc:sldMkLst>
          <pc:docMk/>
          <pc:sldMk cId="19791247" sldId="263"/>
        </pc:sldMkLst>
        <pc:graphicFrameChg chg="modGraphic">
          <ac:chgData name="李 永生" userId="e421e75d4e8708aa" providerId="LiveId" clId="{72B66C92-A221-4F80-B5DC-F7D54545DEE7}" dt="2021-10-05T00:34:17.749" v="683" actId="2057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mod">
        <pc:chgData name="李 永生" userId="e421e75d4e8708aa" providerId="LiveId" clId="{72B66C92-A221-4F80-B5DC-F7D54545DEE7}" dt="2021-10-05T00:41:58.563" v="711" actId="14100"/>
        <pc:sldMkLst>
          <pc:docMk/>
          <pc:sldMk cId="4150976263" sldId="268"/>
        </pc:sldMkLst>
        <pc:graphicFrameChg chg="mod">
          <ac:chgData name="李 永生" userId="e421e75d4e8708aa" providerId="LiveId" clId="{72B66C92-A221-4F80-B5DC-F7D54545DEE7}" dt="2021-10-05T00:41:58.563" v="711" actId="14100"/>
          <ac:graphicFrameMkLst>
            <pc:docMk/>
            <pc:sldMk cId="4150976263" sldId="268"/>
            <ac:graphicFrameMk id="4" creationId="{ACEEC3FF-EA72-49B8-97ED-A4B53858C2A6}"/>
          </ac:graphicFrameMkLst>
        </pc:graphicFrameChg>
      </pc:sldChg>
      <pc:sldChg chg="modAnim">
        <pc:chgData name="李 永生" userId="e421e75d4e8708aa" providerId="LiveId" clId="{72B66C92-A221-4F80-B5DC-F7D54545DEE7}" dt="2021-07-08T05:18:34.164" v="18"/>
        <pc:sldMkLst>
          <pc:docMk/>
          <pc:sldMk cId="954004686" sldId="276"/>
        </pc:sldMkLst>
      </pc:sldChg>
      <pc:sldChg chg="addSp delSp modSp new mod">
        <pc:chgData name="李 永生" userId="e421e75d4e8708aa" providerId="LiveId" clId="{72B66C92-A221-4F80-B5DC-F7D54545DEE7}" dt="2021-09-09T09:53:07.979" v="240" actId="20577"/>
        <pc:sldMkLst>
          <pc:docMk/>
          <pc:sldMk cId="1101408365" sldId="289"/>
        </pc:sldMkLst>
        <pc:spChg chg="mod">
          <ac:chgData name="李 永生" userId="e421e75d4e8708aa" providerId="LiveId" clId="{72B66C92-A221-4F80-B5DC-F7D54545DEE7}" dt="2021-09-09T09:50:46.291" v="103" actId="20577"/>
          <ac:spMkLst>
            <pc:docMk/>
            <pc:sldMk cId="1101408365" sldId="289"/>
            <ac:spMk id="2" creationId="{4AAD841B-1F8F-43CD-A6A9-945A64C7EA6A}"/>
          </ac:spMkLst>
        </pc:spChg>
        <pc:spChg chg="del">
          <ac:chgData name="李 永生" userId="e421e75d4e8708aa" providerId="LiveId" clId="{72B66C92-A221-4F80-B5DC-F7D54545DEE7}" dt="2021-09-09T09:50:22.368" v="30" actId="1032"/>
          <ac:spMkLst>
            <pc:docMk/>
            <pc:sldMk cId="1101408365" sldId="289"/>
            <ac:spMk id="3" creationId="{88FC734D-1CDB-4CDD-B013-62CBF2BACB1D}"/>
          </ac:spMkLst>
        </pc:spChg>
        <pc:graphicFrameChg chg="add mod modGraphic">
          <ac:chgData name="李 永生" userId="e421e75d4e8708aa" providerId="LiveId" clId="{72B66C92-A221-4F80-B5DC-F7D54545DEE7}" dt="2021-09-09T09:53:07.979" v="240" actId="20577"/>
          <ac:graphicFrameMkLst>
            <pc:docMk/>
            <pc:sldMk cId="1101408365" sldId="289"/>
            <ac:graphicFrameMk id="4" creationId="{11F08DC6-0772-44DF-9596-2D45688AF37B}"/>
          </ac:graphicFrameMkLst>
        </pc:graphicFrameChg>
      </pc:sldChg>
      <pc:sldChg chg="modSp new mod">
        <pc:chgData name="李 永生" userId="e421e75d4e8708aa" providerId="LiveId" clId="{72B66C92-A221-4F80-B5DC-F7D54545DEE7}" dt="2021-09-09T09:56:23.228" v="609" actId="20577"/>
        <pc:sldMkLst>
          <pc:docMk/>
          <pc:sldMk cId="4055751837" sldId="290"/>
        </pc:sldMkLst>
        <pc:spChg chg="mod">
          <ac:chgData name="李 永生" userId="e421e75d4e8708aa" providerId="LiveId" clId="{72B66C92-A221-4F80-B5DC-F7D54545DEE7}" dt="2021-09-09T09:54:52.859" v="266" actId="20577"/>
          <ac:spMkLst>
            <pc:docMk/>
            <pc:sldMk cId="4055751837" sldId="290"/>
            <ac:spMk id="2" creationId="{89598C52-A105-4093-9CCB-6B77D288F3E7}"/>
          </ac:spMkLst>
        </pc:spChg>
        <pc:spChg chg="mod">
          <ac:chgData name="李 永生" userId="e421e75d4e8708aa" providerId="LiveId" clId="{72B66C92-A221-4F80-B5DC-F7D54545DEE7}" dt="2021-09-09T09:56:23.228" v="609" actId="20577"/>
          <ac:spMkLst>
            <pc:docMk/>
            <pc:sldMk cId="4055751837" sldId="290"/>
            <ac:spMk id="3" creationId="{ADA58338-74EC-4BAF-8725-2C6413FFCF2B}"/>
          </ac:spMkLst>
        </pc:spChg>
      </pc:sldChg>
      <pc:sldChg chg="modSp new mod">
        <pc:chgData name="李 永生" userId="e421e75d4e8708aa" providerId="LiveId" clId="{72B66C92-A221-4F80-B5DC-F7D54545DEE7}" dt="2021-10-05T00:48:04.558" v="1293" actId="20577"/>
        <pc:sldMkLst>
          <pc:docMk/>
          <pc:sldMk cId="2292699018" sldId="291"/>
        </pc:sldMkLst>
        <pc:spChg chg="mod">
          <ac:chgData name="李 永生" userId="e421e75d4e8708aa" providerId="LiveId" clId="{72B66C92-A221-4F80-B5DC-F7D54545DEE7}" dt="2021-10-05T00:45:02.989" v="754" actId="20577"/>
          <ac:spMkLst>
            <pc:docMk/>
            <pc:sldMk cId="2292699018" sldId="291"/>
            <ac:spMk id="2" creationId="{D4075D8C-7AEB-410D-838D-ED0C792F6A76}"/>
          </ac:spMkLst>
        </pc:spChg>
        <pc:spChg chg="mod">
          <ac:chgData name="李 永生" userId="e421e75d4e8708aa" providerId="LiveId" clId="{72B66C92-A221-4F80-B5DC-F7D54545DEE7}" dt="2021-10-05T00:48:04.558" v="1293" actId="20577"/>
          <ac:spMkLst>
            <pc:docMk/>
            <pc:sldMk cId="2292699018" sldId="291"/>
            <ac:spMk id="3" creationId="{B4F1EB7D-5113-4CFF-B093-BBC026DFB7C4}"/>
          </ac:spMkLst>
        </pc:spChg>
      </pc:sldChg>
    </pc:docChg>
  </pc:docChgLst>
  <pc:docChgLst>
    <pc:chgData name="永生 李" userId="e421e75d4e8708aa" providerId="LiveId" clId="{A02FE846-0547-4BBA-A69B-2E3965D30E02}"/>
    <pc:docChg chg="addSld modSld">
      <pc:chgData name="永生 李" userId="e421e75d4e8708aa" providerId="LiveId" clId="{A02FE846-0547-4BBA-A69B-2E3965D30E02}" dt="2023-10-31T03:56:49.942" v="753" actId="20577"/>
      <pc:docMkLst>
        <pc:docMk/>
      </pc:docMkLst>
      <pc:sldChg chg="modSp mod">
        <pc:chgData name="永生 李" userId="e421e75d4e8708aa" providerId="LiveId" clId="{A02FE846-0547-4BBA-A69B-2E3965D30E02}" dt="2023-09-27T09:10:35.552" v="0" actId="947"/>
        <pc:sldMkLst>
          <pc:docMk/>
          <pc:sldMk cId="19791247" sldId="263"/>
        </pc:sldMkLst>
        <pc:graphicFrameChg chg="modGraphic">
          <ac:chgData name="永生 李" userId="e421e75d4e8708aa" providerId="LiveId" clId="{A02FE846-0547-4BBA-A69B-2E3965D30E02}" dt="2023-09-27T09:10:35.552" v="0" actId="947"/>
          <ac:graphicFrameMkLst>
            <pc:docMk/>
            <pc:sldMk cId="19791247" sldId="263"/>
            <ac:graphicFrameMk id="5" creationId="{57169486-8FE8-4772-82BE-D6428555435B}"/>
          </ac:graphicFrameMkLst>
        </pc:graphicFrameChg>
      </pc:sldChg>
      <pc:sldChg chg="modSp mod">
        <pc:chgData name="永生 李" userId="e421e75d4e8708aa" providerId="LiveId" clId="{A02FE846-0547-4BBA-A69B-2E3965D30E02}" dt="2023-10-31T03:56:49.942" v="753" actId="20577"/>
        <pc:sldMkLst>
          <pc:docMk/>
          <pc:sldMk cId="1117536507" sldId="267"/>
        </pc:sldMkLst>
        <pc:spChg chg="mod">
          <ac:chgData name="永生 李" userId="e421e75d4e8708aa" providerId="LiveId" clId="{A02FE846-0547-4BBA-A69B-2E3965D30E02}" dt="2023-10-31T03:56:49.942" v="753" actId="20577"/>
          <ac:spMkLst>
            <pc:docMk/>
            <pc:sldMk cId="1117536507" sldId="267"/>
            <ac:spMk id="3" creationId="{A4AA9BE8-41E6-4231-AA34-3176C93125CF}"/>
          </ac:spMkLst>
        </pc:spChg>
      </pc:sldChg>
      <pc:sldChg chg="modSp mod">
        <pc:chgData name="永生 李" userId="e421e75d4e8708aa" providerId="LiveId" clId="{A02FE846-0547-4BBA-A69B-2E3965D30E02}" dt="2023-09-27T09:17:58.284" v="493" actId="20577"/>
        <pc:sldMkLst>
          <pc:docMk/>
          <pc:sldMk cId="2159722621" sldId="295"/>
        </pc:sldMkLst>
        <pc:graphicFrameChg chg="modGraphic">
          <ac:chgData name="永生 李" userId="e421e75d4e8708aa" providerId="LiveId" clId="{A02FE846-0547-4BBA-A69B-2E3965D30E02}" dt="2023-09-27T09:17:58.284" v="493" actId="20577"/>
          <ac:graphicFrameMkLst>
            <pc:docMk/>
            <pc:sldMk cId="2159722621" sldId="295"/>
            <ac:graphicFrameMk id="7" creationId="{C3ED55CB-8547-69FB-016C-5F903667E4B3}"/>
          </ac:graphicFrameMkLst>
        </pc:graphicFrameChg>
      </pc:sldChg>
      <pc:sldChg chg="addSp modSp mod">
        <pc:chgData name="永生 李" userId="e421e75d4e8708aa" providerId="LiveId" clId="{A02FE846-0547-4BBA-A69B-2E3965D30E02}" dt="2023-09-27T09:17:17.671" v="488" actId="1076"/>
        <pc:sldMkLst>
          <pc:docMk/>
          <pc:sldMk cId="650334541" sldId="299"/>
        </pc:sldMkLst>
        <pc:spChg chg="mod">
          <ac:chgData name="永生 李" userId="e421e75d4e8708aa" providerId="LiveId" clId="{A02FE846-0547-4BBA-A69B-2E3965D30E02}" dt="2023-09-27T09:12:13.784" v="1" actId="947"/>
          <ac:spMkLst>
            <pc:docMk/>
            <pc:sldMk cId="650334541" sldId="299"/>
            <ac:spMk id="3" creationId="{C4D6F89C-8A0A-7CA4-AAB6-AEEE089003DB}"/>
          </ac:spMkLst>
        </pc:spChg>
        <pc:spChg chg="add mod">
          <ac:chgData name="永生 李" userId="e421e75d4e8708aa" providerId="LiveId" clId="{A02FE846-0547-4BBA-A69B-2E3965D30E02}" dt="2023-09-27T09:17:17.671" v="488" actId="1076"/>
          <ac:spMkLst>
            <pc:docMk/>
            <pc:sldMk cId="650334541" sldId="299"/>
            <ac:spMk id="4" creationId="{7AD07581-B826-6DE9-8256-CBCE09ECB917}"/>
          </ac:spMkLst>
        </pc:spChg>
      </pc:sldChg>
      <pc:sldChg chg="modSp new mod">
        <pc:chgData name="永生 李" userId="e421e75d4e8708aa" providerId="LiveId" clId="{A02FE846-0547-4BBA-A69B-2E3965D30E02}" dt="2023-09-27T09:16:24.626" v="439" actId="20577"/>
        <pc:sldMkLst>
          <pc:docMk/>
          <pc:sldMk cId="268478168" sldId="301"/>
        </pc:sldMkLst>
        <pc:spChg chg="mod">
          <ac:chgData name="永生 李" userId="e421e75d4e8708aa" providerId="LiveId" clId="{A02FE846-0547-4BBA-A69B-2E3965D30E02}" dt="2023-09-27T09:12:36.570" v="31" actId="20577"/>
          <ac:spMkLst>
            <pc:docMk/>
            <pc:sldMk cId="268478168" sldId="301"/>
            <ac:spMk id="2" creationId="{AAFDDCEB-05CB-E7BD-BF55-DD33230A3A7C}"/>
          </ac:spMkLst>
        </pc:spChg>
        <pc:spChg chg="mod">
          <ac:chgData name="永生 李" userId="e421e75d4e8708aa" providerId="LiveId" clId="{A02FE846-0547-4BBA-A69B-2E3965D30E02}" dt="2023-09-27T09:16:24.626" v="439" actId="20577"/>
          <ac:spMkLst>
            <pc:docMk/>
            <pc:sldMk cId="268478168" sldId="301"/>
            <ac:spMk id="3" creationId="{609A08BD-14B5-F18C-BBE0-9EC87F681559}"/>
          </ac:spMkLst>
        </pc:spChg>
      </pc:sldChg>
      <pc:sldChg chg="modSp new mod">
        <pc:chgData name="永生 李" userId="e421e75d4e8708aa" providerId="LiveId" clId="{A02FE846-0547-4BBA-A69B-2E3965D30E02}" dt="2023-09-27T09:20:13.288" v="746" actId="20577"/>
        <pc:sldMkLst>
          <pc:docMk/>
          <pc:sldMk cId="2111312680" sldId="302"/>
        </pc:sldMkLst>
        <pc:spChg chg="mod">
          <ac:chgData name="永生 李" userId="e421e75d4e8708aa" providerId="LiveId" clId="{A02FE846-0547-4BBA-A69B-2E3965D30E02}" dt="2023-09-27T09:18:47.049" v="537" actId="20577"/>
          <ac:spMkLst>
            <pc:docMk/>
            <pc:sldMk cId="2111312680" sldId="302"/>
            <ac:spMk id="2" creationId="{07401501-20C0-4C94-871A-9C58D0D8E3F7}"/>
          </ac:spMkLst>
        </pc:spChg>
        <pc:spChg chg="mod">
          <ac:chgData name="永生 李" userId="e421e75d4e8708aa" providerId="LiveId" clId="{A02FE846-0547-4BBA-A69B-2E3965D30E02}" dt="2023-09-27T09:20:13.288" v="746" actId="20577"/>
          <ac:spMkLst>
            <pc:docMk/>
            <pc:sldMk cId="2111312680" sldId="302"/>
            <ac:spMk id="3" creationId="{8E2A792A-193C-4C73-25AA-89F790E1F559}"/>
          </ac:spMkLst>
        </pc:spChg>
      </pc:sldChg>
    </pc:docChg>
  </pc:docChgLst>
  <pc:docChgLst>
    <pc:chgData name="李 永生" userId="e421e75d4e8708aa" providerId="LiveId" clId="{A02FE846-0547-4BBA-A69B-2E3965D30E02}"/>
    <pc:docChg chg="custSel addSld modSld">
      <pc:chgData name="李 永生" userId="e421e75d4e8708aa" providerId="LiveId" clId="{A02FE846-0547-4BBA-A69B-2E3965D30E02}" dt="2023-09-15T01:51:24.014" v="296" actId="20577"/>
      <pc:docMkLst>
        <pc:docMk/>
      </pc:docMkLst>
      <pc:sldChg chg="modSp mod">
        <pc:chgData name="李 永生" userId="e421e75d4e8708aa" providerId="LiveId" clId="{A02FE846-0547-4BBA-A69B-2E3965D30E02}" dt="2023-09-07T10:21:22.407" v="0" actId="947"/>
        <pc:sldMkLst>
          <pc:docMk/>
          <pc:sldMk cId="650334541" sldId="299"/>
        </pc:sldMkLst>
        <pc:spChg chg="mod">
          <ac:chgData name="李 永生" userId="e421e75d4e8708aa" providerId="LiveId" clId="{A02FE846-0547-4BBA-A69B-2E3965D30E02}" dt="2023-09-07T10:21:22.407" v="0" actId="947"/>
          <ac:spMkLst>
            <pc:docMk/>
            <pc:sldMk cId="650334541" sldId="299"/>
            <ac:spMk id="3" creationId="{C4D6F89C-8A0A-7CA4-AAB6-AEEE089003DB}"/>
          </ac:spMkLst>
        </pc:spChg>
      </pc:sldChg>
      <pc:sldChg chg="modSp new mod">
        <pc:chgData name="李 永生" userId="e421e75d4e8708aa" providerId="LiveId" clId="{A02FE846-0547-4BBA-A69B-2E3965D30E02}" dt="2023-09-15T01:51:24.014" v="296" actId="20577"/>
        <pc:sldMkLst>
          <pc:docMk/>
          <pc:sldMk cId="2947855469" sldId="300"/>
        </pc:sldMkLst>
        <pc:spChg chg="mod">
          <ac:chgData name="李 永生" userId="e421e75d4e8708aa" providerId="LiveId" clId="{A02FE846-0547-4BBA-A69B-2E3965D30E02}" dt="2023-09-15T01:49:14.983" v="39" actId="20577"/>
          <ac:spMkLst>
            <pc:docMk/>
            <pc:sldMk cId="2947855469" sldId="300"/>
            <ac:spMk id="2" creationId="{27B39557-BA9D-B9A2-479F-1F4DC2A7AB34}"/>
          </ac:spMkLst>
        </pc:spChg>
        <pc:spChg chg="mod">
          <ac:chgData name="李 永生" userId="e421e75d4e8708aa" providerId="LiveId" clId="{A02FE846-0547-4BBA-A69B-2E3965D30E02}" dt="2023-09-15T01:51:24.014" v="296" actId="20577"/>
          <ac:spMkLst>
            <pc:docMk/>
            <pc:sldMk cId="2947855469" sldId="300"/>
            <ac:spMk id="3" creationId="{7C175FDD-BB7D-A8D9-C618-29EF14442ED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1AE2E-3DAB-463A-8C4C-FBB33BFE4B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29F944C-E18C-459F-9882-37FD7256E012}">
      <dgm:prSet phldrT="[文本]"/>
      <dgm:spPr/>
      <dgm:t>
        <a:bodyPr/>
        <a:lstStyle/>
        <a:p>
          <a:r>
            <a:rPr lang="zh-CN" altLang="en-US" strike="sngStrike" dirty="0"/>
            <a:t>角色</a:t>
          </a:r>
        </a:p>
      </dgm:t>
    </dgm:pt>
    <dgm:pt modelId="{67EBE858-707C-43CA-9078-1A2866BDE1AA}" type="parTrans" cxnId="{12ADE02E-6734-4EB3-8359-41D6A450E0A2}">
      <dgm:prSet/>
      <dgm:spPr/>
      <dgm:t>
        <a:bodyPr/>
        <a:lstStyle/>
        <a:p>
          <a:endParaRPr lang="zh-CN" altLang="en-US"/>
        </a:p>
      </dgm:t>
    </dgm:pt>
    <dgm:pt modelId="{48F532CD-4FDA-4E12-ADE9-C707019868D3}" type="sibTrans" cxnId="{12ADE02E-6734-4EB3-8359-41D6A450E0A2}">
      <dgm:prSet/>
      <dgm:spPr/>
      <dgm:t>
        <a:bodyPr/>
        <a:lstStyle/>
        <a:p>
          <a:endParaRPr lang="zh-CN" altLang="en-US"/>
        </a:p>
      </dgm:t>
    </dgm:pt>
    <dgm:pt modelId="{08D0E57B-355F-463E-B9F7-E0BEC72DB4D5}">
      <dgm:prSet phldrT="[文本]"/>
      <dgm:spPr/>
      <dgm:t>
        <a:bodyPr/>
        <a:lstStyle/>
        <a:p>
          <a:r>
            <a:rPr lang="zh-CN" altLang="en-US" strike="sngStrike" dirty="0"/>
            <a:t>角色升至</a:t>
          </a:r>
          <a:r>
            <a:rPr lang="en-US" altLang="zh-CN" strike="sngStrike" dirty="0"/>
            <a:t>59</a:t>
          </a:r>
          <a:r>
            <a:rPr lang="zh-CN" altLang="en-US" strike="sngStrike" dirty="0"/>
            <a:t>级</a:t>
          </a:r>
        </a:p>
      </dgm:t>
    </dgm:pt>
    <dgm:pt modelId="{EA4DDF34-9025-4D45-9DAE-82DF043E5693}" type="parTrans" cxnId="{7B130DC3-CBB8-40CB-999A-90307F7DAC6F}">
      <dgm:prSet/>
      <dgm:spPr/>
      <dgm:t>
        <a:bodyPr/>
        <a:lstStyle/>
        <a:p>
          <a:endParaRPr lang="zh-CN" altLang="en-US"/>
        </a:p>
      </dgm:t>
    </dgm:pt>
    <dgm:pt modelId="{B5E17374-B1A7-4896-A203-60F5A087DDFD}" type="sibTrans" cxnId="{7B130DC3-CBB8-40CB-999A-90307F7DAC6F}">
      <dgm:prSet/>
      <dgm:spPr/>
      <dgm:t>
        <a:bodyPr/>
        <a:lstStyle/>
        <a:p>
          <a:endParaRPr lang="zh-CN" altLang="en-US"/>
        </a:p>
      </dgm:t>
    </dgm:pt>
    <dgm:pt modelId="{108C9B96-C2F8-4D64-9ED8-EF025E530196}">
      <dgm:prSet phldrT="[文本]"/>
      <dgm:spPr/>
      <dgm:t>
        <a:bodyPr/>
        <a:lstStyle/>
        <a:p>
          <a:r>
            <a:rPr lang="zh-CN" altLang="en-US" strike="sngStrike" dirty="0"/>
            <a:t>或者</a:t>
          </a:r>
          <a:r>
            <a:rPr lang="en-US" altLang="zh-CN" strike="sngStrike" dirty="0"/>
            <a:t>59</a:t>
          </a:r>
          <a:r>
            <a:rPr lang="zh-CN" altLang="en-US" strike="sngStrike" dirty="0"/>
            <a:t>级以上</a:t>
          </a:r>
        </a:p>
      </dgm:t>
    </dgm:pt>
    <dgm:pt modelId="{B4B34081-2523-4818-8EA6-80BAD20302C6}" type="parTrans" cxnId="{539F7161-8F36-488E-B2CB-3D267D7FBDAB}">
      <dgm:prSet/>
      <dgm:spPr/>
      <dgm:t>
        <a:bodyPr/>
        <a:lstStyle/>
        <a:p>
          <a:endParaRPr lang="zh-CN" altLang="en-US"/>
        </a:p>
      </dgm:t>
    </dgm:pt>
    <dgm:pt modelId="{67BACC4B-7D4D-450C-A7D5-CBBA612F34C5}" type="sibTrans" cxnId="{539F7161-8F36-488E-B2CB-3D267D7FBDAB}">
      <dgm:prSet/>
      <dgm:spPr/>
      <dgm:t>
        <a:bodyPr/>
        <a:lstStyle/>
        <a:p>
          <a:endParaRPr lang="zh-CN" altLang="en-US"/>
        </a:p>
      </dgm:t>
    </dgm:pt>
    <dgm:pt modelId="{D2014FCB-E368-4186-A0E0-C3CE9A79B5CE}">
      <dgm:prSet phldrT="[文本]"/>
      <dgm:spPr/>
      <dgm:t>
        <a:bodyPr/>
        <a:lstStyle/>
        <a:p>
          <a:r>
            <a:rPr lang="zh-CN" altLang="en-US" strike="sngStrike" dirty="0"/>
            <a:t>坐骑</a:t>
          </a:r>
        </a:p>
      </dgm:t>
    </dgm:pt>
    <dgm:pt modelId="{60908104-B734-4633-83EB-B63F045A1161}" type="parTrans" cxnId="{3FA0C967-A7E2-4A53-8915-8AC9C27D0A1F}">
      <dgm:prSet/>
      <dgm:spPr/>
      <dgm:t>
        <a:bodyPr/>
        <a:lstStyle/>
        <a:p>
          <a:endParaRPr lang="zh-CN" altLang="en-US"/>
        </a:p>
      </dgm:t>
    </dgm:pt>
    <dgm:pt modelId="{39C4FD62-DAA1-4846-BE4C-4A35294AF57E}" type="sibTrans" cxnId="{3FA0C967-A7E2-4A53-8915-8AC9C27D0A1F}">
      <dgm:prSet/>
      <dgm:spPr/>
      <dgm:t>
        <a:bodyPr/>
        <a:lstStyle/>
        <a:p>
          <a:endParaRPr lang="zh-CN" altLang="en-US"/>
        </a:p>
      </dgm:t>
    </dgm:pt>
    <dgm:pt modelId="{4A0EF87B-CD7E-4995-B03C-417025E86B43}">
      <dgm:prSet phldrT="[文本]"/>
      <dgm:spPr/>
      <dgm:t>
        <a:bodyPr/>
        <a:lstStyle/>
        <a:p>
          <a:r>
            <a:rPr lang="zh-CN" altLang="en-US" strike="sngStrike" dirty="0"/>
            <a:t>完成坐骑剧情</a:t>
          </a:r>
        </a:p>
      </dgm:t>
    </dgm:pt>
    <dgm:pt modelId="{0DB2C475-FF10-40DD-A47F-1C45382ADE4C}" type="parTrans" cxnId="{A93D8122-B8F8-44D1-BD31-EBEAD27D0DAE}">
      <dgm:prSet/>
      <dgm:spPr/>
      <dgm:t>
        <a:bodyPr/>
        <a:lstStyle/>
        <a:p>
          <a:endParaRPr lang="zh-CN" altLang="en-US"/>
        </a:p>
      </dgm:t>
    </dgm:pt>
    <dgm:pt modelId="{4ADC0C56-9875-4D8D-9061-076EE3780F23}" type="sibTrans" cxnId="{A93D8122-B8F8-44D1-BD31-EBEAD27D0DAE}">
      <dgm:prSet/>
      <dgm:spPr/>
      <dgm:t>
        <a:bodyPr/>
        <a:lstStyle/>
        <a:p>
          <a:endParaRPr lang="zh-CN" altLang="en-US"/>
        </a:p>
      </dgm:t>
    </dgm:pt>
    <dgm:pt modelId="{BE338DFD-0B5E-49F5-B2DB-33A1F7DFE5A5}">
      <dgm:prSet phldrT="[文本]"/>
      <dgm:spPr/>
      <dgm:t>
        <a:bodyPr/>
        <a:lstStyle/>
        <a:p>
          <a:r>
            <a:rPr lang="zh-CN" altLang="en-US" strike="sngStrike" dirty="0"/>
            <a:t>目标六个坐骑</a:t>
          </a:r>
        </a:p>
      </dgm:t>
    </dgm:pt>
    <dgm:pt modelId="{48D464E7-F390-43EF-8587-243B1DBE4008}" type="parTrans" cxnId="{545D31D8-F8FD-49A0-B0AE-8490177858F1}">
      <dgm:prSet/>
      <dgm:spPr/>
      <dgm:t>
        <a:bodyPr/>
        <a:lstStyle/>
        <a:p>
          <a:endParaRPr lang="zh-CN" altLang="en-US"/>
        </a:p>
      </dgm:t>
    </dgm:pt>
    <dgm:pt modelId="{8F13CD7C-B807-422B-874B-54BAD192B488}" type="sibTrans" cxnId="{545D31D8-F8FD-49A0-B0AE-8490177858F1}">
      <dgm:prSet/>
      <dgm:spPr/>
      <dgm:t>
        <a:bodyPr/>
        <a:lstStyle/>
        <a:p>
          <a:endParaRPr lang="zh-CN" altLang="en-US"/>
        </a:p>
      </dgm:t>
    </dgm:pt>
    <dgm:pt modelId="{E2BA03CE-6392-432F-8E77-96B5D07B087A}">
      <dgm:prSet phldrT="[文本]"/>
      <dgm:spPr/>
      <dgm:t>
        <a:bodyPr/>
        <a:lstStyle/>
        <a:p>
          <a:r>
            <a:rPr lang="zh-CN" altLang="en-US" dirty="0"/>
            <a:t>技能</a:t>
          </a:r>
        </a:p>
      </dgm:t>
    </dgm:pt>
    <dgm:pt modelId="{83D1A0C3-BBA3-4AEE-ACAE-6837E6F9C37C}" type="parTrans" cxnId="{63AF539B-4F8F-4C1D-A5D6-6FAC70837420}">
      <dgm:prSet/>
      <dgm:spPr/>
      <dgm:t>
        <a:bodyPr/>
        <a:lstStyle/>
        <a:p>
          <a:endParaRPr lang="zh-CN" altLang="en-US"/>
        </a:p>
      </dgm:t>
    </dgm:pt>
    <dgm:pt modelId="{E78E0A61-2AB0-4103-8448-9A6E142264B7}" type="sibTrans" cxnId="{63AF539B-4F8F-4C1D-A5D6-6FAC70837420}">
      <dgm:prSet/>
      <dgm:spPr/>
      <dgm:t>
        <a:bodyPr/>
        <a:lstStyle/>
        <a:p>
          <a:endParaRPr lang="zh-CN" altLang="en-US"/>
        </a:p>
      </dgm:t>
    </dgm:pt>
    <dgm:pt modelId="{2EB7003D-3956-42A3-916B-F61E8802E5CE}">
      <dgm:prSet phldrT="[文本]"/>
      <dgm:spPr/>
      <dgm:t>
        <a:bodyPr/>
        <a:lstStyle/>
        <a:p>
          <a:r>
            <a:rPr lang="zh-CN" altLang="en-US" strike="sngStrike" baseline="0" dirty="0"/>
            <a:t>坐骑升至</a:t>
          </a:r>
          <a:r>
            <a:rPr lang="en-US" altLang="zh-CN" strike="sngStrike" baseline="0" dirty="0"/>
            <a:t>75</a:t>
          </a:r>
          <a:r>
            <a:rPr lang="zh-CN" altLang="en-US" strike="sngStrike" baseline="0" dirty="0"/>
            <a:t>级</a:t>
          </a:r>
        </a:p>
      </dgm:t>
    </dgm:pt>
    <dgm:pt modelId="{D8C44CEE-5E44-4501-999C-7397D6A708F0}" type="parTrans" cxnId="{DE0DDEE1-5B9A-416A-A07D-835150D22618}">
      <dgm:prSet/>
      <dgm:spPr/>
      <dgm:t>
        <a:bodyPr/>
        <a:lstStyle/>
        <a:p>
          <a:endParaRPr lang="zh-CN" altLang="en-US"/>
        </a:p>
      </dgm:t>
    </dgm:pt>
    <dgm:pt modelId="{4FD8FEE5-910B-4E04-AEB3-411D37B73F34}" type="sibTrans" cxnId="{DE0DDEE1-5B9A-416A-A07D-835150D22618}">
      <dgm:prSet/>
      <dgm:spPr/>
      <dgm:t>
        <a:bodyPr/>
        <a:lstStyle/>
        <a:p>
          <a:endParaRPr lang="zh-CN" altLang="en-US"/>
        </a:p>
      </dgm:t>
    </dgm:pt>
    <dgm:pt modelId="{9B90BEBF-E7D8-44C2-8F48-3B9E41DB7EFB}">
      <dgm:prSet phldrT="[文本]"/>
      <dgm:spPr/>
      <dgm:t>
        <a:bodyPr/>
        <a:lstStyle/>
        <a:p>
          <a:r>
            <a:rPr lang="zh-CN" altLang="en-US" dirty="0"/>
            <a:t>三级正身清心</a:t>
          </a:r>
        </a:p>
      </dgm:t>
    </dgm:pt>
    <dgm:pt modelId="{5FE87F4D-C655-4241-B765-0C4C64B2A9F5}" type="parTrans" cxnId="{9E269122-BAAE-4120-992C-83D7AE682DB7}">
      <dgm:prSet/>
      <dgm:spPr/>
      <dgm:t>
        <a:bodyPr/>
        <a:lstStyle/>
        <a:p>
          <a:endParaRPr lang="zh-CN" altLang="en-US"/>
        </a:p>
      </dgm:t>
    </dgm:pt>
    <dgm:pt modelId="{276A7A2B-9A36-47BB-959D-4F9B0A11E16C}" type="sibTrans" cxnId="{9E269122-BAAE-4120-992C-83D7AE682DB7}">
      <dgm:prSet/>
      <dgm:spPr/>
      <dgm:t>
        <a:bodyPr/>
        <a:lstStyle/>
        <a:p>
          <a:endParaRPr lang="zh-CN" altLang="en-US"/>
        </a:p>
      </dgm:t>
    </dgm:pt>
    <dgm:pt modelId="{4B1FC516-7332-41D3-9AD7-5DD8E4882F97}" type="pres">
      <dgm:prSet presAssocID="{13B1AE2E-3DAB-463A-8C4C-FBB33BFE4BC0}" presName="linearFlow" presStyleCnt="0">
        <dgm:presLayoutVars>
          <dgm:dir/>
          <dgm:animLvl val="lvl"/>
          <dgm:resizeHandles val="exact"/>
        </dgm:presLayoutVars>
      </dgm:prSet>
      <dgm:spPr/>
    </dgm:pt>
    <dgm:pt modelId="{B78B1FC4-38DE-4290-A647-23A225EC06A7}" type="pres">
      <dgm:prSet presAssocID="{929F944C-E18C-459F-9882-37FD7256E012}" presName="composite" presStyleCnt="0"/>
      <dgm:spPr/>
    </dgm:pt>
    <dgm:pt modelId="{96F90594-859D-4D08-96BC-22E997AAD7A5}" type="pres">
      <dgm:prSet presAssocID="{929F944C-E18C-459F-9882-37FD7256E01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F909BAB-14A8-448F-B8AC-452E721F193B}" type="pres">
      <dgm:prSet presAssocID="{929F944C-E18C-459F-9882-37FD7256E012}" presName="descendantText" presStyleLbl="alignAcc1" presStyleIdx="0" presStyleCnt="3">
        <dgm:presLayoutVars>
          <dgm:bulletEnabled val="1"/>
        </dgm:presLayoutVars>
      </dgm:prSet>
      <dgm:spPr/>
    </dgm:pt>
    <dgm:pt modelId="{A9B49FBC-D772-49B9-AFCF-1D68A02F5EF5}" type="pres">
      <dgm:prSet presAssocID="{48F532CD-4FDA-4E12-ADE9-C707019868D3}" presName="sp" presStyleCnt="0"/>
      <dgm:spPr/>
    </dgm:pt>
    <dgm:pt modelId="{4A401EC4-56F1-47F3-B485-1B00794615BA}" type="pres">
      <dgm:prSet presAssocID="{D2014FCB-E368-4186-A0E0-C3CE9A79B5CE}" presName="composite" presStyleCnt="0"/>
      <dgm:spPr/>
    </dgm:pt>
    <dgm:pt modelId="{AD6F1CEE-65A2-43E1-AE3B-5B2F01D853A8}" type="pres">
      <dgm:prSet presAssocID="{D2014FCB-E368-4186-A0E0-C3CE9A79B5C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D170B68-E118-47A8-A614-3C31CA766C75}" type="pres">
      <dgm:prSet presAssocID="{D2014FCB-E368-4186-A0E0-C3CE9A79B5CE}" presName="descendantText" presStyleLbl="alignAcc1" presStyleIdx="1" presStyleCnt="3" custLinFactNeighborY="710">
        <dgm:presLayoutVars>
          <dgm:bulletEnabled val="1"/>
        </dgm:presLayoutVars>
      </dgm:prSet>
      <dgm:spPr/>
    </dgm:pt>
    <dgm:pt modelId="{7E37F4A7-B95D-443C-909C-72BE1F2596A1}" type="pres">
      <dgm:prSet presAssocID="{39C4FD62-DAA1-4846-BE4C-4A35294AF57E}" presName="sp" presStyleCnt="0"/>
      <dgm:spPr/>
    </dgm:pt>
    <dgm:pt modelId="{C3C03148-9D3D-4DC1-8422-DE2F7768D4F8}" type="pres">
      <dgm:prSet presAssocID="{E2BA03CE-6392-432F-8E77-96B5D07B087A}" presName="composite" presStyleCnt="0"/>
      <dgm:spPr/>
    </dgm:pt>
    <dgm:pt modelId="{9C8A5EDE-84C8-4C8A-8CEC-6921B52AACFD}" type="pres">
      <dgm:prSet presAssocID="{E2BA03CE-6392-432F-8E77-96B5D07B087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894E7FD-79DE-418E-AC7F-E46BA9465545}" type="pres">
      <dgm:prSet presAssocID="{E2BA03CE-6392-432F-8E77-96B5D07B087A}" presName="descendantText" presStyleLbl="alignAcc1" presStyleIdx="2" presStyleCnt="3" custLinFactNeighborX="5" custLinFactNeighborY="0">
        <dgm:presLayoutVars>
          <dgm:bulletEnabled val="1"/>
        </dgm:presLayoutVars>
      </dgm:prSet>
      <dgm:spPr/>
    </dgm:pt>
  </dgm:ptLst>
  <dgm:cxnLst>
    <dgm:cxn modelId="{A93D8122-B8F8-44D1-BD31-EBEAD27D0DAE}" srcId="{D2014FCB-E368-4186-A0E0-C3CE9A79B5CE}" destId="{4A0EF87B-CD7E-4995-B03C-417025E86B43}" srcOrd="0" destOrd="0" parTransId="{0DB2C475-FF10-40DD-A47F-1C45382ADE4C}" sibTransId="{4ADC0C56-9875-4D8D-9061-076EE3780F23}"/>
    <dgm:cxn modelId="{9E269122-BAAE-4120-992C-83D7AE682DB7}" srcId="{E2BA03CE-6392-432F-8E77-96B5D07B087A}" destId="{9B90BEBF-E7D8-44C2-8F48-3B9E41DB7EFB}" srcOrd="1" destOrd="0" parTransId="{5FE87F4D-C655-4241-B765-0C4C64B2A9F5}" sibTransId="{276A7A2B-9A36-47BB-959D-4F9B0A11E16C}"/>
    <dgm:cxn modelId="{12ADE02E-6734-4EB3-8359-41D6A450E0A2}" srcId="{13B1AE2E-3DAB-463A-8C4C-FBB33BFE4BC0}" destId="{929F944C-E18C-459F-9882-37FD7256E012}" srcOrd="0" destOrd="0" parTransId="{67EBE858-707C-43CA-9078-1A2866BDE1AA}" sibTransId="{48F532CD-4FDA-4E12-ADE9-C707019868D3}"/>
    <dgm:cxn modelId="{539F7161-8F36-488E-B2CB-3D267D7FBDAB}" srcId="{929F944C-E18C-459F-9882-37FD7256E012}" destId="{108C9B96-C2F8-4D64-9ED8-EF025E530196}" srcOrd="1" destOrd="0" parTransId="{B4B34081-2523-4818-8EA6-80BAD20302C6}" sibTransId="{67BACC4B-7D4D-450C-A7D5-CBBA612F34C5}"/>
    <dgm:cxn modelId="{3FA0C967-A7E2-4A53-8915-8AC9C27D0A1F}" srcId="{13B1AE2E-3DAB-463A-8C4C-FBB33BFE4BC0}" destId="{D2014FCB-E368-4186-A0E0-C3CE9A79B5CE}" srcOrd="1" destOrd="0" parTransId="{60908104-B734-4633-83EB-B63F045A1161}" sibTransId="{39C4FD62-DAA1-4846-BE4C-4A35294AF57E}"/>
    <dgm:cxn modelId="{886EF06C-26BB-4450-9A4F-1A880A0271F2}" type="presOf" srcId="{9B90BEBF-E7D8-44C2-8F48-3B9E41DB7EFB}" destId="{C894E7FD-79DE-418E-AC7F-E46BA9465545}" srcOrd="0" destOrd="1" presId="urn:microsoft.com/office/officeart/2005/8/layout/chevron2"/>
    <dgm:cxn modelId="{5CDEC54F-53D6-49CB-8DA7-83BB7CEC63F3}" type="presOf" srcId="{929F944C-E18C-459F-9882-37FD7256E012}" destId="{96F90594-859D-4D08-96BC-22E997AAD7A5}" srcOrd="0" destOrd="0" presId="urn:microsoft.com/office/officeart/2005/8/layout/chevron2"/>
    <dgm:cxn modelId="{2435487C-3E2F-4294-B6B9-7B199DEAA425}" type="presOf" srcId="{2EB7003D-3956-42A3-916B-F61E8802E5CE}" destId="{C894E7FD-79DE-418E-AC7F-E46BA9465545}" srcOrd="0" destOrd="0" presId="urn:microsoft.com/office/officeart/2005/8/layout/chevron2"/>
    <dgm:cxn modelId="{C6D08094-1CF1-47B7-9A8B-2DA888173CAB}" type="presOf" srcId="{08D0E57B-355F-463E-B9F7-E0BEC72DB4D5}" destId="{9F909BAB-14A8-448F-B8AC-452E721F193B}" srcOrd="0" destOrd="0" presId="urn:microsoft.com/office/officeart/2005/8/layout/chevron2"/>
    <dgm:cxn modelId="{63AF539B-4F8F-4C1D-A5D6-6FAC70837420}" srcId="{13B1AE2E-3DAB-463A-8C4C-FBB33BFE4BC0}" destId="{E2BA03CE-6392-432F-8E77-96B5D07B087A}" srcOrd="2" destOrd="0" parTransId="{83D1A0C3-BBA3-4AEE-ACAE-6837E6F9C37C}" sibTransId="{E78E0A61-2AB0-4103-8448-9A6E142264B7}"/>
    <dgm:cxn modelId="{4A8F33A7-FDA4-4352-A154-9D831F4CEA71}" type="presOf" srcId="{108C9B96-C2F8-4D64-9ED8-EF025E530196}" destId="{9F909BAB-14A8-448F-B8AC-452E721F193B}" srcOrd="0" destOrd="1" presId="urn:microsoft.com/office/officeart/2005/8/layout/chevron2"/>
    <dgm:cxn modelId="{7B130DC3-CBB8-40CB-999A-90307F7DAC6F}" srcId="{929F944C-E18C-459F-9882-37FD7256E012}" destId="{08D0E57B-355F-463E-B9F7-E0BEC72DB4D5}" srcOrd="0" destOrd="0" parTransId="{EA4DDF34-9025-4D45-9DAE-82DF043E5693}" sibTransId="{B5E17374-B1A7-4896-A203-60F5A087DDFD}"/>
    <dgm:cxn modelId="{7EBDC1CD-97B6-4B04-AF9E-2F0FD96A3508}" type="presOf" srcId="{4A0EF87B-CD7E-4995-B03C-417025E86B43}" destId="{8D170B68-E118-47A8-A614-3C31CA766C75}" srcOrd="0" destOrd="0" presId="urn:microsoft.com/office/officeart/2005/8/layout/chevron2"/>
    <dgm:cxn modelId="{70BAD7D3-5064-4279-BE2C-54836D706EBB}" type="presOf" srcId="{13B1AE2E-3DAB-463A-8C4C-FBB33BFE4BC0}" destId="{4B1FC516-7332-41D3-9AD7-5DD8E4882F97}" srcOrd="0" destOrd="0" presId="urn:microsoft.com/office/officeart/2005/8/layout/chevron2"/>
    <dgm:cxn modelId="{545D31D8-F8FD-49A0-B0AE-8490177858F1}" srcId="{D2014FCB-E368-4186-A0E0-C3CE9A79B5CE}" destId="{BE338DFD-0B5E-49F5-B2DB-33A1F7DFE5A5}" srcOrd="1" destOrd="0" parTransId="{48D464E7-F390-43EF-8587-243B1DBE4008}" sibTransId="{8F13CD7C-B807-422B-874B-54BAD192B488}"/>
    <dgm:cxn modelId="{DE0DDEE1-5B9A-416A-A07D-835150D22618}" srcId="{E2BA03CE-6392-432F-8E77-96B5D07B087A}" destId="{2EB7003D-3956-42A3-916B-F61E8802E5CE}" srcOrd="0" destOrd="0" parTransId="{D8C44CEE-5E44-4501-999C-7397D6A708F0}" sibTransId="{4FD8FEE5-910B-4E04-AEB3-411D37B73F34}"/>
    <dgm:cxn modelId="{56AE72EB-41F4-4852-9ADB-4E21B010DB94}" type="presOf" srcId="{BE338DFD-0B5E-49F5-B2DB-33A1F7DFE5A5}" destId="{8D170B68-E118-47A8-A614-3C31CA766C75}" srcOrd="0" destOrd="1" presId="urn:microsoft.com/office/officeart/2005/8/layout/chevron2"/>
    <dgm:cxn modelId="{AA4E99EF-BCA2-447C-BB4C-16E5A2A72FEA}" type="presOf" srcId="{E2BA03CE-6392-432F-8E77-96B5D07B087A}" destId="{9C8A5EDE-84C8-4C8A-8CEC-6921B52AACFD}" srcOrd="0" destOrd="0" presId="urn:microsoft.com/office/officeart/2005/8/layout/chevron2"/>
    <dgm:cxn modelId="{0C91E2FF-22D2-4853-9796-479E3A7C7887}" type="presOf" srcId="{D2014FCB-E368-4186-A0E0-C3CE9A79B5CE}" destId="{AD6F1CEE-65A2-43E1-AE3B-5B2F01D853A8}" srcOrd="0" destOrd="0" presId="urn:microsoft.com/office/officeart/2005/8/layout/chevron2"/>
    <dgm:cxn modelId="{46606691-7C89-4531-A2CA-29CC42510BAF}" type="presParOf" srcId="{4B1FC516-7332-41D3-9AD7-5DD8E4882F97}" destId="{B78B1FC4-38DE-4290-A647-23A225EC06A7}" srcOrd="0" destOrd="0" presId="urn:microsoft.com/office/officeart/2005/8/layout/chevron2"/>
    <dgm:cxn modelId="{FB6C6C0B-B972-41C3-8BF1-847438A11633}" type="presParOf" srcId="{B78B1FC4-38DE-4290-A647-23A225EC06A7}" destId="{96F90594-859D-4D08-96BC-22E997AAD7A5}" srcOrd="0" destOrd="0" presId="urn:microsoft.com/office/officeart/2005/8/layout/chevron2"/>
    <dgm:cxn modelId="{B4C722CA-74E5-414E-8749-DE00D1CD62B9}" type="presParOf" srcId="{B78B1FC4-38DE-4290-A647-23A225EC06A7}" destId="{9F909BAB-14A8-448F-B8AC-452E721F193B}" srcOrd="1" destOrd="0" presId="urn:microsoft.com/office/officeart/2005/8/layout/chevron2"/>
    <dgm:cxn modelId="{4A122A2B-D0F5-458A-A211-3B24CD8CA65E}" type="presParOf" srcId="{4B1FC516-7332-41D3-9AD7-5DD8E4882F97}" destId="{A9B49FBC-D772-49B9-AFCF-1D68A02F5EF5}" srcOrd="1" destOrd="0" presId="urn:microsoft.com/office/officeart/2005/8/layout/chevron2"/>
    <dgm:cxn modelId="{43EB07D5-CC52-45E4-A1F2-D9CE10604858}" type="presParOf" srcId="{4B1FC516-7332-41D3-9AD7-5DD8E4882F97}" destId="{4A401EC4-56F1-47F3-B485-1B00794615BA}" srcOrd="2" destOrd="0" presId="urn:microsoft.com/office/officeart/2005/8/layout/chevron2"/>
    <dgm:cxn modelId="{FDAB4581-75C9-4B88-941B-5341232791C7}" type="presParOf" srcId="{4A401EC4-56F1-47F3-B485-1B00794615BA}" destId="{AD6F1CEE-65A2-43E1-AE3B-5B2F01D853A8}" srcOrd="0" destOrd="0" presId="urn:microsoft.com/office/officeart/2005/8/layout/chevron2"/>
    <dgm:cxn modelId="{FC5DD56D-1422-4A82-8475-777373A3DD40}" type="presParOf" srcId="{4A401EC4-56F1-47F3-B485-1B00794615BA}" destId="{8D170B68-E118-47A8-A614-3C31CA766C75}" srcOrd="1" destOrd="0" presId="urn:microsoft.com/office/officeart/2005/8/layout/chevron2"/>
    <dgm:cxn modelId="{B16D3F28-D458-4481-BC64-1DCBAAC57773}" type="presParOf" srcId="{4B1FC516-7332-41D3-9AD7-5DD8E4882F97}" destId="{7E37F4A7-B95D-443C-909C-72BE1F2596A1}" srcOrd="3" destOrd="0" presId="urn:microsoft.com/office/officeart/2005/8/layout/chevron2"/>
    <dgm:cxn modelId="{FBF3AA7C-CCCF-41DC-90B0-88EF4324DFF7}" type="presParOf" srcId="{4B1FC516-7332-41D3-9AD7-5DD8E4882F97}" destId="{C3C03148-9D3D-4DC1-8422-DE2F7768D4F8}" srcOrd="4" destOrd="0" presId="urn:microsoft.com/office/officeart/2005/8/layout/chevron2"/>
    <dgm:cxn modelId="{6D79235D-1BAC-4495-A7CD-D4B7AC8F305B}" type="presParOf" srcId="{C3C03148-9D3D-4DC1-8422-DE2F7768D4F8}" destId="{9C8A5EDE-84C8-4C8A-8CEC-6921B52AACFD}" srcOrd="0" destOrd="0" presId="urn:microsoft.com/office/officeart/2005/8/layout/chevron2"/>
    <dgm:cxn modelId="{4B10F8F3-D61D-4D11-A8A8-475AE2159DC3}" type="presParOf" srcId="{C3C03148-9D3D-4DC1-8422-DE2F7768D4F8}" destId="{C894E7FD-79DE-418E-AC7F-E46BA94655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DFF4E-86DA-4FE7-B2EF-53BACDE349FB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9A1826F-B66B-428D-9A78-A36EE67DC545}">
      <dgm:prSet phldrT="[文本]"/>
      <dgm:spPr/>
      <dgm:t>
        <a:bodyPr/>
        <a:lstStyle/>
        <a:p>
          <a:r>
            <a:rPr lang="zh-CN" altLang="en-US" dirty="0"/>
            <a:t>创建角色</a:t>
          </a:r>
        </a:p>
      </dgm:t>
    </dgm:pt>
    <dgm:pt modelId="{CA6FAEF0-03BA-49BD-B41D-BD100DA5124C}" type="parTrans" cxnId="{3A862AD4-EE20-4B54-AB0B-6FD63781BF07}">
      <dgm:prSet/>
      <dgm:spPr/>
      <dgm:t>
        <a:bodyPr/>
        <a:lstStyle/>
        <a:p>
          <a:endParaRPr lang="zh-CN" altLang="en-US"/>
        </a:p>
      </dgm:t>
    </dgm:pt>
    <dgm:pt modelId="{04291892-ECD9-4EC7-B4BA-3B23F2A1F7BA}" type="sibTrans" cxnId="{3A862AD4-EE20-4B54-AB0B-6FD63781BF07}">
      <dgm:prSet/>
      <dgm:spPr/>
      <dgm:t>
        <a:bodyPr/>
        <a:lstStyle/>
        <a:p>
          <a:endParaRPr lang="zh-CN" altLang="en-US"/>
        </a:p>
      </dgm:t>
    </dgm:pt>
    <dgm:pt modelId="{407429B0-64E8-46E9-8445-A057ECD9A176}">
      <dgm:prSet phldrT="[文本]"/>
      <dgm:spPr/>
      <dgm:t>
        <a:bodyPr/>
        <a:lstStyle/>
        <a:p>
          <a:r>
            <a:rPr lang="zh-CN" altLang="en-US" strike="sngStrike" dirty="0"/>
            <a:t>创建</a:t>
          </a:r>
          <a:r>
            <a:rPr lang="en-US" altLang="zh-CN" strike="sngStrike" dirty="0"/>
            <a:t>11</a:t>
          </a:r>
          <a:r>
            <a:rPr lang="zh-CN" altLang="en-US" strike="sngStrike" dirty="0"/>
            <a:t>个角色，并提升等级至</a:t>
          </a:r>
          <a:r>
            <a:rPr lang="en-US" altLang="zh-CN" strike="sngStrike" dirty="0"/>
            <a:t>59</a:t>
          </a:r>
          <a:r>
            <a:rPr lang="zh-CN" altLang="en-US" strike="sngStrike" dirty="0"/>
            <a:t>级。</a:t>
          </a:r>
        </a:p>
      </dgm:t>
    </dgm:pt>
    <dgm:pt modelId="{30ABCC39-14C6-4D61-B6DD-E2C962463DE0}" type="parTrans" cxnId="{5811957D-0BE9-4EF4-8E8B-84534E369C1F}">
      <dgm:prSet/>
      <dgm:spPr/>
      <dgm:t>
        <a:bodyPr/>
        <a:lstStyle/>
        <a:p>
          <a:endParaRPr lang="zh-CN" altLang="en-US"/>
        </a:p>
      </dgm:t>
    </dgm:pt>
    <dgm:pt modelId="{12997FFF-1373-467A-B1BD-21E16FED94E9}" type="sibTrans" cxnId="{5811957D-0BE9-4EF4-8E8B-84534E369C1F}">
      <dgm:prSet/>
      <dgm:spPr/>
      <dgm:t>
        <a:bodyPr/>
        <a:lstStyle/>
        <a:p>
          <a:endParaRPr lang="zh-CN" altLang="en-US"/>
        </a:p>
      </dgm:t>
    </dgm:pt>
    <dgm:pt modelId="{EB78CC6F-A53B-45FF-A808-7DD0F7C797DE}">
      <dgm:prSet phldrT="[文本]"/>
      <dgm:spPr/>
      <dgm:t>
        <a:bodyPr/>
        <a:lstStyle/>
        <a:p>
          <a:r>
            <a:rPr lang="zh-CN" altLang="en-US" dirty="0"/>
            <a:t>公共坐骑</a:t>
          </a:r>
        </a:p>
      </dgm:t>
    </dgm:pt>
    <dgm:pt modelId="{255D26A8-69A5-4210-95EF-7F727F79F1F0}" type="parTrans" cxnId="{D3E6F7D3-0641-4615-A2BA-405C652D6406}">
      <dgm:prSet/>
      <dgm:spPr/>
      <dgm:t>
        <a:bodyPr/>
        <a:lstStyle/>
        <a:p>
          <a:endParaRPr lang="zh-CN" altLang="en-US"/>
        </a:p>
      </dgm:t>
    </dgm:pt>
    <dgm:pt modelId="{76D61D0D-8218-4EF7-802D-9CB28206D1C4}" type="sibTrans" cxnId="{D3E6F7D3-0641-4615-A2BA-405C652D6406}">
      <dgm:prSet/>
      <dgm:spPr/>
      <dgm:t>
        <a:bodyPr/>
        <a:lstStyle/>
        <a:p>
          <a:endParaRPr lang="zh-CN" altLang="en-US"/>
        </a:p>
      </dgm:t>
    </dgm:pt>
    <dgm:pt modelId="{B76737DF-AF73-45B3-9854-49E734D35509}">
      <dgm:prSet phldrT="[文本]"/>
      <dgm:spPr/>
      <dgm:t>
        <a:bodyPr/>
        <a:lstStyle/>
        <a:p>
          <a:r>
            <a:rPr lang="zh-CN" altLang="en-US" strike="sngStrike" dirty="0"/>
            <a:t>完成公共坐骑任务，每个角色</a:t>
          </a:r>
          <a:r>
            <a:rPr lang="en-US" altLang="zh-CN" strike="sngStrike" dirty="0"/>
            <a:t>6</a:t>
          </a:r>
          <a:r>
            <a:rPr lang="zh-CN" altLang="en-US" strike="sngStrike" dirty="0"/>
            <a:t>个。</a:t>
          </a:r>
        </a:p>
      </dgm:t>
    </dgm:pt>
    <dgm:pt modelId="{8BB89F36-3FD7-4832-B002-22AFFD7E5C6F}" type="parTrans" cxnId="{38C72F03-32FC-42C7-913C-B2F6F53587E5}">
      <dgm:prSet/>
      <dgm:spPr/>
      <dgm:t>
        <a:bodyPr/>
        <a:lstStyle/>
        <a:p>
          <a:endParaRPr lang="zh-CN" altLang="en-US"/>
        </a:p>
      </dgm:t>
    </dgm:pt>
    <dgm:pt modelId="{A09305A6-428F-467E-8FA8-8CAF2C9BD5C6}" type="sibTrans" cxnId="{38C72F03-32FC-42C7-913C-B2F6F53587E5}">
      <dgm:prSet/>
      <dgm:spPr/>
      <dgm:t>
        <a:bodyPr/>
        <a:lstStyle/>
        <a:p>
          <a:endParaRPr lang="zh-CN" altLang="en-US"/>
        </a:p>
      </dgm:t>
    </dgm:pt>
    <dgm:pt modelId="{B70643B9-925F-4048-BFE6-E35BF61CDA14}">
      <dgm:prSet phldrT="[文本]"/>
      <dgm:spPr/>
      <dgm:t>
        <a:bodyPr/>
        <a:lstStyle/>
        <a:p>
          <a:r>
            <a:rPr lang="zh-CN" altLang="en-US" dirty="0"/>
            <a:t>正身清心</a:t>
          </a:r>
        </a:p>
      </dgm:t>
    </dgm:pt>
    <dgm:pt modelId="{3BDA6932-2F42-4A7F-9BB1-21E765CFCDF3}" type="parTrans" cxnId="{3A097680-CC08-462D-A0DE-09CF81B635D2}">
      <dgm:prSet/>
      <dgm:spPr/>
      <dgm:t>
        <a:bodyPr/>
        <a:lstStyle/>
        <a:p>
          <a:endParaRPr lang="zh-CN" altLang="en-US"/>
        </a:p>
      </dgm:t>
    </dgm:pt>
    <dgm:pt modelId="{03183C01-1441-489F-9892-31AE00A01AA1}" type="sibTrans" cxnId="{3A097680-CC08-462D-A0DE-09CF81B635D2}">
      <dgm:prSet/>
      <dgm:spPr/>
      <dgm:t>
        <a:bodyPr/>
        <a:lstStyle/>
        <a:p>
          <a:endParaRPr lang="zh-CN" altLang="en-US"/>
        </a:p>
      </dgm:t>
    </dgm:pt>
    <dgm:pt modelId="{9D423B03-687B-453B-9AE9-1322CD83E5DD}">
      <dgm:prSet phldrT="[文本]"/>
      <dgm:spPr/>
      <dgm:t>
        <a:bodyPr/>
        <a:lstStyle/>
        <a:p>
          <a:r>
            <a:rPr lang="zh-CN" altLang="en-US" dirty="0"/>
            <a:t>提升坐骑等级至</a:t>
          </a:r>
          <a:r>
            <a:rPr lang="en-US" altLang="zh-CN" dirty="0"/>
            <a:t>75</a:t>
          </a:r>
          <a:r>
            <a:rPr lang="zh-CN" altLang="en-US" dirty="0"/>
            <a:t>级，学习三级正身清心。</a:t>
          </a:r>
        </a:p>
      </dgm:t>
    </dgm:pt>
    <dgm:pt modelId="{F71BF943-8FFE-49E0-85FC-FCB8479A1CA9}" type="parTrans" cxnId="{D9DCB543-B822-4358-9B71-DC1E3EC05727}">
      <dgm:prSet/>
      <dgm:spPr/>
      <dgm:t>
        <a:bodyPr/>
        <a:lstStyle/>
        <a:p>
          <a:endParaRPr lang="zh-CN" altLang="en-US"/>
        </a:p>
      </dgm:t>
    </dgm:pt>
    <dgm:pt modelId="{4B3C13AA-6C38-4C2E-A868-845D2CF77029}" type="sibTrans" cxnId="{D9DCB543-B822-4358-9B71-DC1E3EC05727}">
      <dgm:prSet/>
      <dgm:spPr/>
      <dgm:t>
        <a:bodyPr/>
        <a:lstStyle/>
        <a:p>
          <a:endParaRPr lang="zh-CN" altLang="en-US"/>
        </a:p>
      </dgm:t>
    </dgm:pt>
    <dgm:pt modelId="{F3178F02-1AB1-470D-B4E8-BF429E5EB14C}" type="pres">
      <dgm:prSet presAssocID="{88EDFF4E-86DA-4FE7-B2EF-53BACDE349FB}" presName="Name0" presStyleCnt="0">
        <dgm:presLayoutVars>
          <dgm:chMax/>
          <dgm:chPref/>
          <dgm:dir/>
        </dgm:presLayoutVars>
      </dgm:prSet>
      <dgm:spPr/>
    </dgm:pt>
    <dgm:pt modelId="{B3FF0081-199F-4668-8A08-B5215F425897}" type="pres">
      <dgm:prSet presAssocID="{89A1826F-B66B-428D-9A78-A36EE67DC545}" presName="parenttextcomposite" presStyleCnt="0"/>
      <dgm:spPr/>
    </dgm:pt>
    <dgm:pt modelId="{A43777C5-F078-48B5-97FF-820A5F4636B1}" type="pres">
      <dgm:prSet presAssocID="{89A1826F-B66B-428D-9A78-A36EE67DC545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8ECD3C33-4A5D-4C2E-9228-57256F2EA160}" type="pres">
      <dgm:prSet presAssocID="{89A1826F-B66B-428D-9A78-A36EE67DC545}" presName="composite" presStyleCnt="0"/>
      <dgm:spPr/>
    </dgm:pt>
    <dgm:pt modelId="{0C713372-5A8A-456B-9348-848C80E5D253}" type="pres">
      <dgm:prSet presAssocID="{89A1826F-B66B-428D-9A78-A36EE67DC545}" presName="chevron1" presStyleLbl="alignNode1" presStyleIdx="0" presStyleCnt="21"/>
      <dgm:spPr/>
    </dgm:pt>
    <dgm:pt modelId="{BEE3C817-5E53-4C04-B00D-0D63AD9ED809}" type="pres">
      <dgm:prSet presAssocID="{89A1826F-B66B-428D-9A78-A36EE67DC545}" presName="chevron2" presStyleLbl="alignNode1" presStyleIdx="1" presStyleCnt="21"/>
      <dgm:spPr/>
    </dgm:pt>
    <dgm:pt modelId="{C21A82DB-6301-4D8F-87ED-3B7F3E2CF213}" type="pres">
      <dgm:prSet presAssocID="{89A1826F-B66B-428D-9A78-A36EE67DC545}" presName="chevron3" presStyleLbl="alignNode1" presStyleIdx="2" presStyleCnt="21"/>
      <dgm:spPr/>
    </dgm:pt>
    <dgm:pt modelId="{D7CB8BC6-3D9E-4765-A839-FE1957609071}" type="pres">
      <dgm:prSet presAssocID="{89A1826F-B66B-428D-9A78-A36EE67DC545}" presName="chevron4" presStyleLbl="alignNode1" presStyleIdx="3" presStyleCnt="21"/>
      <dgm:spPr/>
    </dgm:pt>
    <dgm:pt modelId="{0777E188-E701-4122-B3A7-5D133CBB95CD}" type="pres">
      <dgm:prSet presAssocID="{89A1826F-B66B-428D-9A78-A36EE67DC545}" presName="chevron5" presStyleLbl="alignNode1" presStyleIdx="4" presStyleCnt="21"/>
      <dgm:spPr/>
    </dgm:pt>
    <dgm:pt modelId="{C5582A63-A784-40EA-839C-3E1D0BAD01D1}" type="pres">
      <dgm:prSet presAssocID="{89A1826F-B66B-428D-9A78-A36EE67DC545}" presName="chevron6" presStyleLbl="alignNode1" presStyleIdx="5" presStyleCnt="21"/>
      <dgm:spPr/>
    </dgm:pt>
    <dgm:pt modelId="{46C3E735-691C-4E35-883A-35D57F53B6AB}" type="pres">
      <dgm:prSet presAssocID="{89A1826F-B66B-428D-9A78-A36EE67DC545}" presName="chevron7" presStyleLbl="alignNode1" presStyleIdx="6" presStyleCnt="21"/>
      <dgm:spPr/>
    </dgm:pt>
    <dgm:pt modelId="{F300CC35-1FB5-437E-822E-4FD2706EE2E0}" type="pres">
      <dgm:prSet presAssocID="{89A1826F-B66B-428D-9A78-A36EE67DC545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A32F7D90-1F87-498E-9EA8-9A3927C9DBCE}" type="pres">
      <dgm:prSet presAssocID="{04291892-ECD9-4EC7-B4BA-3B23F2A1F7BA}" presName="sibTrans" presStyleCnt="0"/>
      <dgm:spPr/>
    </dgm:pt>
    <dgm:pt modelId="{9B2CC33F-FAE2-4EDF-9E34-6C3B0D4BAE4A}" type="pres">
      <dgm:prSet presAssocID="{EB78CC6F-A53B-45FF-A808-7DD0F7C797DE}" presName="parenttextcomposite" presStyleCnt="0"/>
      <dgm:spPr/>
    </dgm:pt>
    <dgm:pt modelId="{766C4CB1-8DD1-4383-89B1-BAC3C81B936E}" type="pres">
      <dgm:prSet presAssocID="{EB78CC6F-A53B-45FF-A808-7DD0F7C797DE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3D81390E-1B88-45AB-8B43-745999548E59}" type="pres">
      <dgm:prSet presAssocID="{EB78CC6F-A53B-45FF-A808-7DD0F7C797DE}" presName="composite" presStyleCnt="0"/>
      <dgm:spPr/>
    </dgm:pt>
    <dgm:pt modelId="{442A3E62-DE24-4D4F-81DC-E3B857A1F87C}" type="pres">
      <dgm:prSet presAssocID="{EB78CC6F-A53B-45FF-A808-7DD0F7C797DE}" presName="chevron1" presStyleLbl="alignNode1" presStyleIdx="7" presStyleCnt="21"/>
      <dgm:spPr/>
    </dgm:pt>
    <dgm:pt modelId="{4F592442-A876-4C10-BA76-853D26DA2915}" type="pres">
      <dgm:prSet presAssocID="{EB78CC6F-A53B-45FF-A808-7DD0F7C797DE}" presName="chevron2" presStyleLbl="alignNode1" presStyleIdx="8" presStyleCnt="21"/>
      <dgm:spPr/>
    </dgm:pt>
    <dgm:pt modelId="{A233C358-DAC6-468F-AA2A-C806623667F7}" type="pres">
      <dgm:prSet presAssocID="{EB78CC6F-A53B-45FF-A808-7DD0F7C797DE}" presName="chevron3" presStyleLbl="alignNode1" presStyleIdx="9" presStyleCnt="21"/>
      <dgm:spPr/>
    </dgm:pt>
    <dgm:pt modelId="{FA88DEFE-8238-44FD-91D7-1341D28EF25C}" type="pres">
      <dgm:prSet presAssocID="{EB78CC6F-A53B-45FF-A808-7DD0F7C797DE}" presName="chevron4" presStyleLbl="alignNode1" presStyleIdx="10" presStyleCnt="21"/>
      <dgm:spPr/>
    </dgm:pt>
    <dgm:pt modelId="{6A14FBE6-247D-455C-B426-715B8470ECF2}" type="pres">
      <dgm:prSet presAssocID="{EB78CC6F-A53B-45FF-A808-7DD0F7C797DE}" presName="chevron5" presStyleLbl="alignNode1" presStyleIdx="11" presStyleCnt="21"/>
      <dgm:spPr/>
    </dgm:pt>
    <dgm:pt modelId="{BADF09BC-6B48-42C3-B172-9CF4281CFBC5}" type="pres">
      <dgm:prSet presAssocID="{EB78CC6F-A53B-45FF-A808-7DD0F7C797DE}" presName="chevron6" presStyleLbl="alignNode1" presStyleIdx="12" presStyleCnt="21"/>
      <dgm:spPr/>
    </dgm:pt>
    <dgm:pt modelId="{033E8E85-A922-47BD-8F97-4CA07CB1BF89}" type="pres">
      <dgm:prSet presAssocID="{EB78CC6F-A53B-45FF-A808-7DD0F7C797DE}" presName="chevron7" presStyleLbl="alignNode1" presStyleIdx="13" presStyleCnt="21"/>
      <dgm:spPr/>
    </dgm:pt>
    <dgm:pt modelId="{3FFD2920-DF57-4ACC-B2C0-8AEAFDD12C6D}" type="pres">
      <dgm:prSet presAssocID="{EB78CC6F-A53B-45FF-A808-7DD0F7C797D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43F5ECCF-F1C8-40E3-A12F-2950D364B376}" type="pres">
      <dgm:prSet presAssocID="{76D61D0D-8218-4EF7-802D-9CB28206D1C4}" presName="sibTrans" presStyleCnt="0"/>
      <dgm:spPr/>
    </dgm:pt>
    <dgm:pt modelId="{04BB4F4D-A526-42EE-B583-28D6677C8E97}" type="pres">
      <dgm:prSet presAssocID="{B70643B9-925F-4048-BFE6-E35BF61CDA14}" presName="parenttextcomposite" presStyleCnt="0"/>
      <dgm:spPr/>
    </dgm:pt>
    <dgm:pt modelId="{AD21E39D-D6C7-42A5-BD59-DCE89EABA34B}" type="pres">
      <dgm:prSet presAssocID="{B70643B9-925F-4048-BFE6-E35BF61CDA14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D978C83-D949-4086-B248-4416E2E4DE94}" type="pres">
      <dgm:prSet presAssocID="{B70643B9-925F-4048-BFE6-E35BF61CDA14}" presName="composite" presStyleCnt="0"/>
      <dgm:spPr/>
    </dgm:pt>
    <dgm:pt modelId="{9FD1899B-ECC8-48D3-B151-8123EAAA2DE7}" type="pres">
      <dgm:prSet presAssocID="{B70643B9-925F-4048-BFE6-E35BF61CDA14}" presName="chevron1" presStyleLbl="alignNode1" presStyleIdx="14" presStyleCnt="21"/>
      <dgm:spPr/>
    </dgm:pt>
    <dgm:pt modelId="{566D82AA-2312-4E4D-B07F-B776265C4394}" type="pres">
      <dgm:prSet presAssocID="{B70643B9-925F-4048-BFE6-E35BF61CDA14}" presName="chevron2" presStyleLbl="alignNode1" presStyleIdx="15" presStyleCnt="21"/>
      <dgm:spPr/>
    </dgm:pt>
    <dgm:pt modelId="{4B71916A-FDAC-4B25-8EEA-6C4CE6FB3D48}" type="pres">
      <dgm:prSet presAssocID="{B70643B9-925F-4048-BFE6-E35BF61CDA14}" presName="chevron3" presStyleLbl="alignNode1" presStyleIdx="16" presStyleCnt="21"/>
      <dgm:spPr/>
    </dgm:pt>
    <dgm:pt modelId="{5BF76438-B2FB-4FD6-BD64-C788EEE7B46F}" type="pres">
      <dgm:prSet presAssocID="{B70643B9-925F-4048-BFE6-E35BF61CDA14}" presName="chevron4" presStyleLbl="alignNode1" presStyleIdx="17" presStyleCnt="21"/>
      <dgm:spPr/>
    </dgm:pt>
    <dgm:pt modelId="{0BF5F095-EF63-4A15-BD81-AC42A0D69882}" type="pres">
      <dgm:prSet presAssocID="{B70643B9-925F-4048-BFE6-E35BF61CDA14}" presName="chevron5" presStyleLbl="alignNode1" presStyleIdx="18" presStyleCnt="21"/>
      <dgm:spPr/>
    </dgm:pt>
    <dgm:pt modelId="{22F4DBA1-1A65-4451-8EEF-D2A6AAB7CCC4}" type="pres">
      <dgm:prSet presAssocID="{B70643B9-925F-4048-BFE6-E35BF61CDA14}" presName="chevron6" presStyleLbl="alignNode1" presStyleIdx="19" presStyleCnt="21"/>
      <dgm:spPr/>
    </dgm:pt>
    <dgm:pt modelId="{CDF313AB-F149-4DE9-9723-79348D11CE56}" type="pres">
      <dgm:prSet presAssocID="{B70643B9-925F-4048-BFE6-E35BF61CDA14}" presName="chevron7" presStyleLbl="alignNode1" presStyleIdx="20" presStyleCnt="21"/>
      <dgm:spPr/>
    </dgm:pt>
    <dgm:pt modelId="{B1FADE72-B9C5-417D-947D-8EE06B832C29}" type="pres">
      <dgm:prSet presAssocID="{B70643B9-925F-4048-BFE6-E35BF61CDA14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38C72F03-32FC-42C7-913C-B2F6F53587E5}" srcId="{EB78CC6F-A53B-45FF-A808-7DD0F7C797DE}" destId="{B76737DF-AF73-45B3-9854-49E734D35509}" srcOrd="0" destOrd="0" parTransId="{8BB89F36-3FD7-4832-B002-22AFFD7E5C6F}" sibTransId="{A09305A6-428F-467E-8FA8-8CAF2C9BD5C6}"/>
    <dgm:cxn modelId="{4FDCB507-FA5A-4CAF-A111-BFCF353ADB73}" type="presOf" srcId="{9D423B03-687B-453B-9AE9-1322CD83E5DD}" destId="{B1FADE72-B9C5-417D-947D-8EE06B832C29}" srcOrd="0" destOrd="0" presId="urn:microsoft.com/office/officeart/2008/layout/VerticalAccentList"/>
    <dgm:cxn modelId="{D4FD8B32-F77B-475E-A19C-C6F5CDDBF781}" type="presOf" srcId="{88EDFF4E-86DA-4FE7-B2EF-53BACDE349FB}" destId="{F3178F02-1AB1-470D-B4E8-BF429E5EB14C}" srcOrd="0" destOrd="0" presId="urn:microsoft.com/office/officeart/2008/layout/VerticalAccentList"/>
    <dgm:cxn modelId="{A0322641-4453-4A12-B2C0-18134FA92928}" type="presOf" srcId="{B70643B9-925F-4048-BFE6-E35BF61CDA14}" destId="{AD21E39D-D6C7-42A5-BD59-DCE89EABA34B}" srcOrd="0" destOrd="0" presId="urn:microsoft.com/office/officeart/2008/layout/VerticalAccentList"/>
    <dgm:cxn modelId="{D9DCB543-B822-4358-9B71-DC1E3EC05727}" srcId="{B70643B9-925F-4048-BFE6-E35BF61CDA14}" destId="{9D423B03-687B-453B-9AE9-1322CD83E5DD}" srcOrd="0" destOrd="0" parTransId="{F71BF943-8FFE-49E0-85FC-FCB8479A1CA9}" sibTransId="{4B3C13AA-6C38-4C2E-A868-845D2CF77029}"/>
    <dgm:cxn modelId="{5811957D-0BE9-4EF4-8E8B-84534E369C1F}" srcId="{89A1826F-B66B-428D-9A78-A36EE67DC545}" destId="{407429B0-64E8-46E9-8445-A057ECD9A176}" srcOrd="0" destOrd="0" parTransId="{30ABCC39-14C6-4D61-B6DD-E2C962463DE0}" sibTransId="{12997FFF-1373-467A-B1BD-21E16FED94E9}"/>
    <dgm:cxn modelId="{3A097680-CC08-462D-A0DE-09CF81B635D2}" srcId="{88EDFF4E-86DA-4FE7-B2EF-53BACDE349FB}" destId="{B70643B9-925F-4048-BFE6-E35BF61CDA14}" srcOrd="2" destOrd="0" parTransId="{3BDA6932-2F42-4A7F-9BB1-21E765CFCDF3}" sibTransId="{03183C01-1441-489F-9892-31AE00A01AA1}"/>
    <dgm:cxn modelId="{28D4E892-0BDB-453F-9ED6-E57878B7E29B}" type="presOf" srcId="{89A1826F-B66B-428D-9A78-A36EE67DC545}" destId="{A43777C5-F078-48B5-97FF-820A5F4636B1}" srcOrd="0" destOrd="0" presId="urn:microsoft.com/office/officeart/2008/layout/VerticalAccentList"/>
    <dgm:cxn modelId="{E4947C9D-141A-4023-92F3-A2872C274C2A}" type="presOf" srcId="{EB78CC6F-A53B-45FF-A808-7DD0F7C797DE}" destId="{766C4CB1-8DD1-4383-89B1-BAC3C81B936E}" srcOrd="0" destOrd="0" presId="urn:microsoft.com/office/officeart/2008/layout/VerticalAccentList"/>
    <dgm:cxn modelId="{D3E6F7D3-0641-4615-A2BA-405C652D6406}" srcId="{88EDFF4E-86DA-4FE7-B2EF-53BACDE349FB}" destId="{EB78CC6F-A53B-45FF-A808-7DD0F7C797DE}" srcOrd="1" destOrd="0" parTransId="{255D26A8-69A5-4210-95EF-7F727F79F1F0}" sibTransId="{76D61D0D-8218-4EF7-802D-9CB28206D1C4}"/>
    <dgm:cxn modelId="{3A862AD4-EE20-4B54-AB0B-6FD63781BF07}" srcId="{88EDFF4E-86DA-4FE7-B2EF-53BACDE349FB}" destId="{89A1826F-B66B-428D-9A78-A36EE67DC545}" srcOrd="0" destOrd="0" parTransId="{CA6FAEF0-03BA-49BD-B41D-BD100DA5124C}" sibTransId="{04291892-ECD9-4EC7-B4BA-3B23F2A1F7BA}"/>
    <dgm:cxn modelId="{15F714DA-B4CD-49D5-B466-13E1115A459E}" type="presOf" srcId="{407429B0-64E8-46E9-8445-A057ECD9A176}" destId="{F300CC35-1FB5-437E-822E-4FD2706EE2E0}" srcOrd="0" destOrd="0" presId="urn:microsoft.com/office/officeart/2008/layout/VerticalAccentList"/>
    <dgm:cxn modelId="{C61E4CDB-05F3-4A58-AAC8-E12BF9E71B70}" type="presOf" srcId="{B76737DF-AF73-45B3-9854-49E734D35509}" destId="{3FFD2920-DF57-4ACC-B2C0-8AEAFDD12C6D}" srcOrd="0" destOrd="0" presId="urn:microsoft.com/office/officeart/2008/layout/VerticalAccentList"/>
    <dgm:cxn modelId="{EF11B3A0-2EA5-43DB-B196-7566196F06B4}" type="presParOf" srcId="{F3178F02-1AB1-470D-B4E8-BF429E5EB14C}" destId="{B3FF0081-199F-4668-8A08-B5215F425897}" srcOrd="0" destOrd="0" presId="urn:microsoft.com/office/officeart/2008/layout/VerticalAccentList"/>
    <dgm:cxn modelId="{080FD428-EACB-427C-9E07-47FA82B1DAF2}" type="presParOf" srcId="{B3FF0081-199F-4668-8A08-B5215F425897}" destId="{A43777C5-F078-48B5-97FF-820A5F4636B1}" srcOrd="0" destOrd="0" presId="urn:microsoft.com/office/officeart/2008/layout/VerticalAccentList"/>
    <dgm:cxn modelId="{824B42A8-3432-47ED-A443-807057CB2D50}" type="presParOf" srcId="{F3178F02-1AB1-470D-B4E8-BF429E5EB14C}" destId="{8ECD3C33-4A5D-4C2E-9228-57256F2EA160}" srcOrd="1" destOrd="0" presId="urn:microsoft.com/office/officeart/2008/layout/VerticalAccentList"/>
    <dgm:cxn modelId="{DAF8200E-B3BD-4C4E-8C18-17EB62C03C39}" type="presParOf" srcId="{8ECD3C33-4A5D-4C2E-9228-57256F2EA160}" destId="{0C713372-5A8A-456B-9348-848C80E5D253}" srcOrd="0" destOrd="0" presId="urn:microsoft.com/office/officeart/2008/layout/VerticalAccentList"/>
    <dgm:cxn modelId="{D87CD462-D162-4745-ADEA-49B92E10BEDE}" type="presParOf" srcId="{8ECD3C33-4A5D-4C2E-9228-57256F2EA160}" destId="{BEE3C817-5E53-4C04-B00D-0D63AD9ED809}" srcOrd="1" destOrd="0" presId="urn:microsoft.com/office/officeart/2008/layout/VerticalAccentList"/>
    <dgm:cxn modelId="{FA6D0B2F-AA96-4F33-961C-FB54B39078C5}" type="presParOf" srcId="{8ECD3C33-4A5D-4C2E-9228-57256F2EA160}" destId="{C21A82DB-6301-4D8F-87ED-3B7F3E2CF213}" srcOrd="2" destOrd="0" presId="urn:microsoft.com/office/officeart/2008/layout/VerticalAccentList"/>
    <dgm:cxn modelId="{D8A5823E-A437-4E44-9B5B-7C4E29E6FB23}" type="presParOf" srcId="{8ECD3C33-4A5D-4C2E-9228-57256F2EA160}" destId="{D7CB8BC6-3D9E-4765-A839-FE1957609071}" srcOrd="3" destOrd="0" presId="urn:microsoft.com/office/officeart/2008/layout/VerticalAccentList"/>
    <dgm:cxn modelId="{29F2AF6F-D91D-4FF3-A34A-BA2FF5EC5520}" type="presParOf" srcId="{8ECD3C33-4A5D-4C2E-9228-57256F2EA160}" destId="{0777E188-E701-4122-B3A7-5D133CBB95CD}" srcOrd="4" destOrd="0" presId="urn:microsoft.com/office/officeart/2008/layout/VerticalAccentList"/>
    <dgm:cxn modelId="{757A7D7D-7D5D-4248-AC0E-2691EF114199}" type="presParOf" srcId="{8ECD3C33-4A5D-4C2E-9228-57256F2EA160}" destId="{C5582A63-A784-40EA-839C-3E1D0BAD01D1}" srcOrd="5" destOrd="0" presId="urn:microsoft.com/office/officeart/2008/layout/VerticalAccentList"/>
    <dgm:cxn modelId="{6E23F18D-F06B-42E6-9984-D2473607D3A8}" type="presParOf" srcId="{8ECD3C33-4A5D-4C2E-9228-57256F2EA160}" destId="{46C3E735-691C-4E35-883A-35D57F53B6AB}" srcOrd="6" destOrd="0" presId="urn:microsoft.com/office/officeart/2008/layout/VerticalAccentList"/>
    <dgm:cxn modelId="{081C34B2-B064-44D5-ACD1-A75BA15F84E7}" type="presParOf" srcId="{8ECD3C33-4A5D-4C2E-9228-57256F2EA160}" destId="{F300CC35-1FB5-437E-822E-4FD2706EE2E0}" srcOrd="7" destOrd="0" presId="urn:microsoft.com/office/officeart/2008/layout/VerticalAccentList"/>
    <dgm:cxn modelId="{A38D9E81-C1A2-491D-AF51-385567DA526A}" type="presParOf" srcId="{F3178F02-1AB1-470D-B4E8-BF429E5EB14C}" destId="{A32F7D90-1F87-498E-9EA8-9A3927C9DBCE}" srcOrd="2" destOrd="0" presId="urn:microsoft.com/office/officeart/2008/layout/VerticalAccentList"/>
    <dgm:cxn modelId="{49DD6346-FDD9-4949-9002-1A3C57F41EE5}" type="presParOf" srcId="{F3178F02-1AB1-470D-B4E8-BF429E5EB14C}" destId="{9B2CC33F-FAE2-4EDF-9E34-6C3B0D4BAE4A}" srcOrd="3" destOrd="0" presId="urn:microsoft.com/office/officeart/2008/layout/VerticalAccentList"/>
    <dgm:cxn modelId="{C8173EE5-6A37-430B-A81D-C6B6246CAE5A}" type="presParOf" srcId="{9B2CC33F-FAE2-4EDF-9E34-6C3B0D4BAE4A}" destId="{766C4CB1-8DD1-4383-89B1-BAC3C81B936E}" srcOrd="0" destOrd="0" presId="urn:microsoft.com/office/officeart/2008/layout/VerticalAccentList"/>
    <dgm:cxn modelId="{296CE617-23F1-4A06-8D97-685714D69A6B}" type="presParOf" srcId="{F3178F02-1AB1-470D-B4E8-BF429E5EB14C}" destId="{3D81390E-1B88-45AB-8B43-745999548E59}" srcOrd="4" destOrd="0" presId="urn:microsoft.com/office/officeart/2008/layout/VerticalAccentList"/>
    <dgm:cxn modelId="{80E38101-5430-496B-A2E5-C075F43ADBC5}" type="presParOf" srcId="{3D81390E-1B88-45AB-8B43-745999548E59}" destId="{442A3E62-DE24-4D4F-81DC-E3B857A1F87C}" srcOrd="0" destOrd="0" presId="urn:microsoft.com/office/officeart/2008/layout/VerticalAccentList"/>
    <dgm:cxn modelId="{65ED4425-F892-46D8-8904-1510219AD202}" type="presParOf" srcId="{3D81390E-1B88-45AB-8B43-745999548E59}" destId="{4F592442-A876-4C10-BA76-853D26DA2915}" srcOrd="1" destOrd="0" presId="urn:microsoft.com/office/officeart/2008/layout/VerticalAccentList"/>
    <dgm:cxn modelId="{67A2FD09-03B0-4B04-A7DB-1A9F61C9FD4B}" type="presParOf" srcId="{3D81390E-1B88-45AB-8B43-745999548E59}" destId="{A233C358-DAC6-468F-AA2A-C806623667F7}" srcOrd="2" destOrd="0" presId="urn:microsoft.com/office/officeart/2008/layout/VerticalAccentList"/>
    <dgm:cxn modelId="{8FF7BBAE-4267-4A57-A3A0-DCF274206C22}" type="presParOf" srcId="{3D81390E-1B88-45AB-8B43-745999548E59}" destId="{FA88DEFE-8238-44FD-91D7-1341D28EF25C}" srcOrd="3" destOrd="0" presId="urn:microsoft.com/office/officeart/2008/layout/VerticalAccentList"/>
    <dgm:cxn modelId="{4D100533-5E44-4353-A0A2-28C2D1538996}" type="presParOf" srcId="{3D81390E-1B88-45AB-8B43-745999548E59}" destId="{6A14FBE6-247D-455C-B426-715B8470ECF2}" srcOrd="4" destOrd="0" presId="urn:microsoft.com/office/officeart/2008/layout/VerticalAccentList"/>
    <dgm:cxn modelId="{5D2E3EF4-1171-4E80-BB1E-917891637528}" type="presParOf" srcId="{3D81390E-1B88-45AB-8B43-745999548E59}" destId="{BADF09BC-6B48-42C3-B172-9CF4281CFBC5}" srcOrd="5" destOrd="0" presId="urn:microsoft.com/office/officeart/2008/layout/VerticalAccentList"/>
    <dgm:cxn modelId="{240AC8A5-5144-4275-BDC2-EB99362AD223}" type="presParOf" srcId="{3D81390E-1B88-45AB-8B43-745999548E59}" destId="{033E8E85-A922-47BD-8F97-4CA07CB1BF89}" srcOrd="6" destOrd="0" presId="urn:microsoft.com/office/officeart/2008/layout/VerticalAccentList"/>
    <dgm:cxn modelId="{479EB4A0-19D2-470E-AFDB-27B7EA39553B}" type="presParOf" srcId="{3D81390E-1B88-45AB-8B43-745999548E59}" destId="{3FFD2920-DF57-4ACC-B2C0-8AEAFDD12C6D}" srcOrd="7" destOrd="0" presId="urn:microsoft.com/office/officeart/2008/layout/VerticalAccentList"/>
    <dgm:cxn modelId="{C43D7D04-3219-4B55-BF59-147E48A3A7ED}" type="presParOf" srcId="{F3178F02-1AB1-470D-B4E8-BF429E5EB14C}" destId="{43F5ECCF-F1C8-40E3-A12F-2950D364B376}" srcOrd="5" destOrd="0" presId="urn:microsoft.com/office/officeart/2008/layout/VerticalAccentList"/>
    <dgm:cxn modelId="{AF3B0C71-AA78-452E-A6C9-5D636A527120}" type="presParOf" srcId="{F3178F02-1AB1-470D-B4E8-BF429E5EB14C}" destId="{04BB4F4D-A526-42EE-B583-28D6677C8E97}" srcOrd="6" destOrd="0" presId="urn:microsoft.com/office/officeart/2008/layout/VerticalAccentList"/>
    <dgm:cxn modelId="{91636244-1977-4AA3-B9E0-7B3FB10C67C0}" type="presParOf" srcId="{04BB4F4D-A526-42EE-B583-28D6677C8E97}" destId="{AD21E39D-D6C7-42A5-BD59-DCE89EABA34B}" srcOrd="0" destOrd="0" presId="urn:microsoft.com/office/officeart/2008/layout/VerticalAccentList"/>
    <dgm:cxn modelId="{B2575FF3-A614-4F60-A87B-4E3488639065}" type="presParOf" srcId="{F3178F02-1AB1-470D-B4E8-BF429E5EB14C}" destId="{8D978C83-D949-4086-B248-4416E2E4DE94}" srcOrd="7" destOrd="0" presId="urn:microsoft.com/office/officeart/2008/layout/VerticalAccentList"/>
    <dgm:cxn modelId="{3A48EF07-2AA7-4BBB-B411-1B249821F6E6}" type="presParOf" srcId="{8D978C83-D949-4086-B248-4416E2E4DE94}" destId="{9FD1899B-ECC8-48D3-B151-8123EAAA2DE7}" srcOrd="0" destOrd="0" presId="urn:microsoft.com/office/officeart/2008/layout/VerticalAccentList"/>
    <dgm:cxn modelId="{BB6947AF-EA87-4F15-96CD-DC94BC0166CF}" type="presParOf" srcId="{8D978C83-D949-4086-B248-4416E2E4DE94}" destId="{566D82AA-2312-4E4D-B07F-B776265C4394}" srcOrd="1" destOrd="0" presId="urn:microsoft.com/office/officeart/2008/layout/VerticalAccentList"/>
    <dgm:cxn modelId="{ABFEEA8A-8E0C-4EF1-A023-243E0D25BE51}" type="presParOf" srcId="{8D978C83-D949-4086-B248-4416E2E4DE94}" destId="{4B71916A-FDAC-4B25-8EEA-6C4CE6FB3D48}" srcOrd="2" destOrd="0" presId="urn:microsoft.com/office/officeart/2008/layout/VerticalAccentList"/>
    <dgm:cxn modelId="{E4CDDD50-2655-4725-939A-0E8913F62B01}" type="presParOf" srcId="{8D978C83-D949-4086-B248-4416E2E4DE94}" destId="{5BF76438-B2FB-4FD6-BD64-C788EEE7B46F}" srcOrd="3" destOrd="0" presId="urn:microsoft.com/office/officeart/2008/layout/VerticalAccentList"/>
    <dgm:cxn modelId="{9D0D828B-81A6-4145-ADFA-F2F72425BC9E}" type="presParOf" srcId="{8D978C83-D949-4086-B248-4416E2E4DE94}" destId="{0BF5F095-EF63-4A15-BD81-AC42A0D69882}" srcOrd="4" destOrd="0" presId="urn:microsoft.com/office/officeart/2008/layout/VerticalAccentList"/>
    <dgm:cxn modelId="{78B8A331-116E-4A1B-B4E3-ECB1EEBC6B81}" type="presParOf" srcId="{8D978C83-D949-4086-B248-4416E2E4DE94}" destId="{22F4DBA1-1A65-4451-8EEF-D2A6AAB7CCC4}" srcOrd="5" destOrd="0" presId="urn:microsoft.com/office/officeart/2008/layout/VerticalAccentList"/>
    <dgm:cxn modelId="{C9FB3D05-FFF3-4953-86C6-B4BB34FCFFD3}" type="presParOf" srcId="{8D978C83-D949-4086-B248-4416E2E4DE94}" destId="{CDF313AB-F149-4DE9-9723-79348D11CE56}" srcOrd="6" destOrd="0" presId="urn:microsoft.com/office/officeart/2008/layout/VerticalAccentList"/>
    <dgm:cxn modelId="{9575F9DC-15E2-4F91-B74C-A2D80B07F001}" type="presParOf" srcId="{8D978C83-D949-4086-B248-4416E2E4DE94}" destId="{B1FADE72-B9C5-417D-947D-8EE06B832C29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A63475-6B7D-4DFF-B6C0-0346BD409E6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CAB73EA-2E6C-453B-ACC0-E635B3E49010}">
      <dgm:prSet phldrT="[文本]"/>
      <dgm:spPr/>
      <dgm:t>
        <a:bodyPr/>
        <a:lstStyle/>
        <a:p>
          <a:r>
            <a:rPr lang="zh-CN" altLang="en-US" dirty="0"/>
            <a:t>建立档案</a:t>
          </a:r>
        </a:p>
      </dgm:t>
    </dgm:pt>
    <dgm:pt modelId="{B6A3A880-317D-4D79-AD13-F5A15963176D}" type="parTrans" cxnId="{5EBA5725-1044-4C29-AE5A-454F8BDF7C76}">
      <dgm:prSet/>
      <dgm:spPr/>
      <dgm:t>
        <a:bodyPr/>
        <a:lstStyle/>
        <a:p>
          <a:endParaRPr lang="zh-CN" altLang="en-US"/>
        </a:p>
      </dgm:t>
    </dgm:pt>
    <dgm:pt modelId="{16AF388E-6F1D-4B59-B9A8-3A52541CF0C0}" type="sibTrans" cxnId="{5EBA5725-1044-4C29-AE5A-454F8BDF7C76}">
      <dgm:prSet/>
      <dgm:spPr/>
      <dgm:t>
        <a:bodyPr/>
        <a:lstStyle/>
        <a:p>
          <a:endParaRPr lang="zh-CN" altLang="en-US"/>
        </a:p>
      </dgm:t>
    </dgm:pt>
    <dgm:pt modelId="{2EFA2289-2D30-437B-8A8D-A0E2EC12C18A}">
      <dgm:prSet phldrT="[文本]"/>
      <dgm:spPr/>
      <dgm:t>
        <a:bodyPr/>
        <a:lstStyle/>
        <a:p>
          <a:r>
            <a:rPr lang="zh-CN" altLang="en-US" dirty="0"/>
            <a:t>使用记录</a:t>
          </a:r>
        </a:p>
      </dgm:t>
    </dgm:pt>
    <dgm:pt modelId="{86BDC192-DCBD-4C35-B701-708F28944E5B}" type="parTrans" cxnId="{F575429D-A10B-4E2A-BE73-7282B53795A0}">
      <dgm:prSet/>
      <dgm:spPr/>
      <dgm:t>
        <a:bodyPr/>
        <a:lstStyle/>
        <a:p>
          <a:endParaRPr lang="zh-CN" altLang="en-US"/>
        </a:p>
      </dgm:t>
    </dgm:pt>
    <dgm:pt modelId="{CE948107-50A7-4015-8F58-4DB8F11EC9CB}" type="sibTrans" cxnId="{F575429D-A10B-4E2A-BE73-7282B53795A0}">
      <dgm:prSet/>
      <dgm:spPr/>
      <dgm:t>
        <a:bodyPr/>
        <a:lstStyle/>
        <a:p>
          <a:endParaRPr lang="zh-CN" altLang="en-US"/>
        </a:p>
      </dgm:t>
    </dgm:pt>
    <dgm:pt modelId="{C612B846-1D80-4070-8154-0054A8993F9D}">
      <dgm:prSet phldrT="[文本]"/>
      <dgm:spPr/>
      <dgm:t>
        <a:bodyPr/>
        <a:lstStyle/>
        <a:p>
          <a:r>
            <a:rPr lang="zh-CN" altLang="en-US" dirty="0"/>
            <a:t>安全手册</a:t>
          </a:r>
        </a:p>
      </dgm:t>
    </dgm:pt>
    <dgm:pt modelId="{F9FCFB5B-0A07-4D4F-BE9C-CA57F7F054BF}" type="parTrans" cxnId="{AED999AD-5B01-47F8-89B2-C8C8A3170B2C}">
      <dgm:prSet/>
      <dgm:spPr/>
      <dgm:t>
        <a:bodyPr/>
        <a:lstStyle/>
        <a:p>
          <a:endParaRPr lang="zh-CN" altLang="en-US"/>
        </a:p>
      </dgm:t>
    </dgm:pt>
    <dgm:pt modelId="{40051D4A-DED6-4F49-BE93-F06456CF526B}" type="sibTrans" cxnId="{AED999AD-5B01-47F8-89B2-C8C8A3170B2C}">
      <dgm:prSet/>
      <dgm:spPr/>
      <dgm:t>
        <a:bodyPr/>
        <a:lstStyle/>
        <a:p>
          <a:endParaRPr lang="zh-CN" altLang="en-US"/>
        </a:p>
      </dgm:t>
    </dgm:pt>
    <dgm:pt modelId="{0046C47A-612B-4751-B248-C938F7D87E3C}" type="pres">
      <dgm:prSet presAssocID="{63A63475-6B7D-4DFF-B6C0-0346BD409E68}" presName="rootnode" presStyleCnt="0">
        <dgm:presLayoutVars>
          <dgm:chMax/>
          <dgm:chPref/>
          <dgm:dir/>
          <dgm:animLvl val="lvl"/>
        </dgm:presLayoutVars>
      </dgm:prSet>
      <dgm:spPr/>
    </dgm:pt>
    <dgm:pt modelId="{D0988218-E5A2-4715-8E39-77C9C76C8CC9}" type="pres">
      <dgm:prSet presAssocID="{1CAB73EA-2E6C-453B-ACC0-E635B3E49010}" presName="composite" presStyleCnt="0"/>
      <dgm:spPr/>
    </dgm:pt>
    <dgm:pt modelId="{65917A8F-124A-4275-845A-9E29B2643832}" type="pres">
      <dgm:prSet presAssocID="{1CAB73EA-2E6C-453B-ACC0-E635B3E49010}" presName="LShape" presStyleLbl="alignNode1" presStyleIdx="0" presStyleCnt="5"/>
      <dgm:spPr/>
    </dgm:pt>
    <dgm:pt modelId="{BD5403A7-885C-43E0-A18D-14D8EA2BF6C5}" type="pres">
      <dgm:prSet presAssocID="{1CAB73EA-2E6C-453B-ACC0-E635B3E4901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EE098B0-DAA7-4DA9-8935-B0E4F22B3907}" type="pres">
      <dgm:prSet presAssocID="{1CAB73EA-2E6C-453B-ACC0-E635B3E49010}" presName="Triangle" presStyleLbl="alignNode1" presStyleIdx="1" presStyleCnt="5"/>
      <dgm:spPr/>
    </dgm:pt>
    <dgm:pt modelId="{B5F0D543-148D-4B60-B5DB-0BCAE0B31508}" type="pres">
      <dgm:prSet presAssocID="{16AF388E-6F1D-4B59-B9A8-3A52541CF0C0}" presName="sibTrans" presStyleCnt="0"/>
      <dgm:spPr/>
    </dgm:pt>
    <dgm:pt modelId="{28EE77BD-CB95-47AF-8F26-292FDBB0F1B6}" type="pres">
      <dgm:prSet presAssocID="{16AF388E-6F1D-4B59-B9A8-3A52541CF0C0}" presName="space" presStyleCnt="0"/>
      <dgm:spPr/>
    </dgm:pt>
    <dgm:pt modelId="{A00C0C4F-E0F8-4AB4-ACEE-67737AFA9DD1}" type="pres">
      <dgm:prSet presAssocID="{2EFA2289-2D30-437B-8A8D-A0E2EC12C18A}" presName="composite" presStyleCnt="0"/>
      <dgm:spPr/>
    </dgm:pt>
    <dgm:pt modelId="{21103011-AD80-4704-86FC-455049E193C9}" type="pres">
      <dgm:prSet presAssocID="{2EFA2289-2D30-437B-8A8D-A0E2EC12C18A}" presName="LShape" presStyleLbl="alignNode1" presStyleIdx="2" presStyleCnt="5"/>
      <dgm:spPr/>
    </dgm:pt>
    <dgm:pt modelId="{BE822352-B32C-46FD-9838-168E875E55A8}" type="pres">
      <dgm:prSet presAssocID="{2EFA2289-2D30-437B-8A8D-A0E2EC12C18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1644800-6D15-4A19-BDEE-B04DD5A16851}" type="pres">
      <dgm:prSet presAssocID="{2EFA2289-2D30-437B-8A8D-A0E2EC12C18A}" presName="Triangle" presStyleLbl="alignNode1" presStyleIdx="3" presStyleCnt="5"/>
      <dgm:spPr/>
    </dgm:pt>
    <dgm:pt modelId="{873139B7-ECD9-4197-994C-4CD848F8B016}" type="pres">
      <dgm:prSet presAssocID="{CE948107-50A7-4015-8F58-4DB8F11EC9CB}" presName="sibTrans" presStyleCnt="0"/>
      <dgm:spPr/>
    </dgm:pt>
    <dgm:pt modelId="{6DCE1F09-A97E-467C-A76E-23A1A40C0467}" type="pres">
      <dgm:prSet presAssocID="{CE948107-50A7-4015-8F58-4DB8F11EC9CB}" presName="space" presStyleCnt="0"/>
      <dgm:spPr/>
    </dgm:pt>
    <dgm:pt modelId="{CDA038A8-DDFD-416D-8EE3-E0CCF8891B27}" type="pres">
      <dgm:prSet presAssocID="{C612B846-1D80-4070-8154-0054A8993F9D}" presName="composite" presStyleCnt="0"/>
      <dgm:spPr/>
    </dgm:pt>
    <dgm:pt modelId="{7CA89854-57D5-460E-9794-BB682D08DA2B}" type="pres">
      <dgm:prSet presAssocID="{C612B846-1D80-4070-8154-0054A8993F9D}" presName="LShape" presStyleLbl="alignNode1" presStyleIdx="4" presStyleCnt="5"/>
      <dgm:spPr/>
    </dgm:pt>
    <dgm:pt modelId="{45B4C1D7-8E76-4845-834A-E6B37BEC8BA2}" type="pres">
      <dgm:prSet presAssocID="{C612B846-1D80-4070-8154-0054A8993F9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A9EC900-708A-4444-8F32-4671A372585C}" type="presOf" srcId="{2EFA2289-2D30-437B-8A8D-A0E2EC12C18A}" destId="{BE822352-B32C-46FD-9838-168E875E55A8}" srcOrd="0" destOrd="0" presId="urn:microsoft.com/office/officeart/2009/3/layout/StepUpProcess"/>
    <dgm:cxn modelId="{06A66601-71D5-4B3C-82F5-C6B46454C5BE}" type="presOf" srcId="{63A63475-6B7D-4DFF-B6C0-0346BD409E68}" destId="{0046C47A-612B-4751-B248-C938F7D87E3C}" srcOrd="0" destOrd="0" presId="urn:microsoft.com/office/officeart/2009/3/layout/StepUpProcess"/>
    <dgm:cxn modelId="{5EBA5725-1044-4C29-AE5A-454F8BDF7C76}" srcId="{63A63475-6B7D-4DFF-B6C0-0346BD409E68}" destId="{1CAB73EA-2E6C-453B-ACC0-E635B3E49010}" srcOrd="0" destOrd="0" parTransId="{B6A3A880-317D-4D79-AD13-F5A15963176D}" sibTransId="{16AF388E-6F1D-4B59-B9A8-3A52541CF0C0}"/>
    <dgm:cxn modelId="{F575429D-A10B-4E2A-BE73-7282B53795A0}" srcId="{63A63475-6B7D-4DFF-B6C0-0346BD409E68}" destId="{2EFA2289-2D30-437B-8A8D-A0E2EC12C18A}" srcOrd="1" destOrd="0" parTransId="{86BDC192-DCBD-4C35-B701-708F28944E5B}" sibTransId="{CE948107-50A7-4015-8F58-4DB8F11EC9CB}"/>
    <dgm:cxn modelId="{221F07A3-57F3-4C77-BAFC-F539E78108F4}" type="presOf" srcId="{1CAB73EA-2E6C-453B-ACC0-E635B3E49010}" destId="{BD5403A7-885C-43E0-A18D-14D8EA2BF6C5}" srcOrd="0" destOrd="0" presId="urn:microsoft.com/office/officeart/2009/3/layout/StepUpProcess"/>
    <dgm:cxn modelId="{AED999AD-5B01-47F8-89B2-C8C8A3170B2C}" srcId="{63A63475-6B7D-4DFF-B6C0-0346BD409E68}" destId="{C612B846-1D80-4070-8154-0054A8993F9D}" srcOrd="2" destOrd="0" parTransId="{F9FCFB5B-0A07-4D4F-BE9C-CA57F7F054BF}" sibTransId="{40051D4A-DED6-4F49-BE93-F06456CF526B}"/>
    <dgm:cxn modelId="{1A46B0B1-6A5A-44EA-841F-93881F5C555F}" type="presOf" srcId="{C612B846-1D80-4070-8154-0054A8993F9D}" destId="{45B4C1D7-8E76-4845-834A-E6B37BEC8BA2}" srcOrd="0" destOrd="0" presId="urn:microsoft.com/office/officeart/2009/3/layout/StepUpProcess"/>
    <dgm:cxn modelId="{A6FD3AC0-7226-4781-9E55-9E56862C4797}" type="presParOf" srcId="{0046C47A-612B-4751-B248-C938F7D87E3C}" destId="{D0988218-E5A2-4715-8E39-77C9C76C8CC9}" srcOrd="0" destOrd="0" presId="urn:microsoft.com/office/officeart/2009/3/layout/StepUpProcess"/>
    <dgm:cxn modelId="{664667C0-AF1E-4302-A534-1F57F400AD75}" type="presParOf" srcId="{D0988218-E5A2-4715-8E39-77C9C76C8CC9}" destId="{65917A8F-124A-4275-845A-9E29B2643832}" srcOrd="0" destOrd="0" presId="urn:microsoft.com/office/officeart/2009/3/layout/StepUpProcess"/>
    <dgm:cxn modelId="{51B6532B-6214-454F-B6A6-FAA94321DA3B}" type="presParOf" srcId="{D0988218-E5A2-4715-8E39-77C9C76C8CC9}" destId="{BD5403A7-885C-43E0-A18D-14D8EA2BF6C5}" srcOrd="1" destOrd="0" presId="urn:microsoft.com/office/officeart/2009/3/layout/StepUpProcess"/>
    <dgm:cxn modelId="{1697AD5B-487B-456A-BAFA-2CA91BD3254C}" type="presParOf" srcId="{D0988218-E5A2-4715-8E39-77C9C76C8CC9}" destId="{7EE098B0-DAA7-4DA9-8935-B0E4F22B3907}" srcOrd="2" destOrd="0" presId="urn:microsoft.com/office/officeart/2009/3/layout/StepUpProcess"/>
    <dgm:cxn modelId="{8672A52A-763C-44FF-9CCA-0AE9A92F08CD}" type="presParOf" srcId="{0046C47A-612B-4751-B248-C938F7D87E3C}" destId="{B5F0D543-148D-4B60-B5DB-0BCAE0B31508}" srcOrd="1" destOrd="0" presId="urn:microsoft.com/office/officeart/2009/3/layout/StepUpProcess"/>
    <dgm:cxn modelId="{5A5D706F-1461-4EA6-A619-FE288F1F14E8}" type="presParOf" srcId="{B5F0D543-148D-4B60-B5DB-0BCAE0B31508}" destId="{28EE77BD-CB95-47AF-8F26-292FDBB0F1B6}" srcOrd="0" destOrd="0" presId="urn:microsoft.com/office/officeart/2009/3/layout/StepUpProcess"/>
    <dgm:cxn modelId="{6896ACF5-C8F3-4F8D-AA2C-0BBCC0B19433}" type="presParOf" srcId="{0046C47A-612B-4751-B248-C938F7D87E3C}" destId="{A00C0C4F-E0F8-4AB4-ACEE-67737AFA9DD1}" srcOrd="2" destOrd="0" presId="urn:microsoft.com/office/officeart/2009/3/layout/StepUpProcess"/>
    <dgm:cxn modelId="{F6E26CD0-4909-4801-AA18-13AFCFA4BA6E}" type="presParOf" srcId="{A00C0C4F-E0F8-4AB4-ACEE-67737AFA9DD1}" destId="{21103011-AD80-4704-86FC-455049E193C9}" srcOrd="0" destOrd="0" presId="urn:microsoft.com/office/officeart/2009/3/layout/StepUpProcess"/>
    <dgm:cxn modelId="{62656536-E9FC-4C09-9971-EFFB9FC05129}" type="presParOf" srcId="{A00C0C4F-E0F8-4AB4-ACEE-67737AFA9DD1}" destId="{BE822352-B32C-46FD-9838-168E875E55A8}" srcOrd="1" destOrd="0" presId="urn:microsoft.com/office/officeart/2009/3/layout/StepUpProcess"/>
    <dgm:cxn modelId="{3FA1709E-2FD1-4A7C-83D0-798D0D3EC1BD}" type="presParOf" srcId="{A00C0C4F-E0F8-4AB4-ACEE-67737AFA9DD1}" destId="{01644800-6D15-4A19-BDEE-B04DD5A16851}" srcOrd="2" destOrd="0" presId="urn:microsoft.com/office/officeart/2009/3/layout/StepUpProcess"/>
    <dgm:cxn modelId="{1F27C95B-A3C5-437E-BCB5-BC3F8BC26A01}" type="presParOf" srcId="{0046C47A-612B-4751-B248-C938F7D87E3C}" destId="{873139B7-ECD9-4197-994C-4CD848F8B016}" srcOrd="3" destOrd="0" presId="urn:microsoft.com/office/officeart/2009/3/layout/StepUpProcess"/>
    <dgm:cxn modelId="{747561D2-4821-40EC-896F-E90B0FB0F405}" type="presParOf" srcId="{873139B7-ECD9-4197-994C-4CD848F8B016}" destId="{6DCE1F09-A97E-467C-A76E-23A1A40C0467}" srcOrd="0" destOrd="0" presId="urn:microsoft.com/office/officeart/2009/3/layout/StepUpProcess"/>
    <dgm:cxn modelId="{EB3A8990-FE28-4ECD-8D5B-996EC191A47B}" type="presParOf" srcId="{0046C47A-612B-4751-B248-C938F7D87E3C}" destId="{CDA038A8-DDFD-416D-8EE3-E0CCF8891B27}" srcOrd="4" destOrd="0" presId="urn:microsoft.com/office/officeart/2009/3/layout/StepUpProcess"/>
    <dgm:cxn modelId="{5994DBE3-A8C2-4219-BF59-57AF58A0A86F}" type="presParOf" srcId="{CDA038A8-DDFD-416D-8EE3-E0CCF8891B27}" destId="{7CA89854-57D5-460E-9794-BB682D08DA2B}" srcOrd="0" destOrd="0" presId="urn:microsoft.com/office/officeart/2009/3/layout/StepUpProcess"/>
    <dgm:cxn modelId="{B547025D-5C5F-418E-A007-3B78B26FF9C2}" type="presParOf" srcId="{CDA038A8-DDFD-416D-8EE3-E0CCF8891B27}" destId="{45B4C1D7-8E76-4845-834A-E6B37BEC8BA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7D0AB5-7552-4A18-A0F2-0890E55B37E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082C9FB-80B5-4E33-A1EC-D094628FA3F6}">
      <dgm:prSet phldrT="[文本]"/>
      <dgm:spPr/>
      <dgm:t>
        <a:bodyPr/>
        <a:lstStyle/>
        <a:p>
          <a:r>
            <a:rPr lang="zh-CN" altLang="en-US" dirty="0"/>
            <a:t>房屋</a:t>
          </a:r>
        </a:p>
      </dgm:t>
    </dgm:pt>
    <dgm:pt modelId="{AFE2B86A-8FCC-4BDA-AFF3-DC7FB31C65BB}" type="parTrans" cxnId="{2ADA4BBF-B301-47A4-9B86-66AF831B8D0A}">
      <dgm:prSet/>
      <dgm:spPr/>
      <dgm:t>
        <a:bodyPr/>
        <a:lstStyle/>
        <a:p>
          <a:endParaRPr lang="zh-CN" altLang="en-US"/>
        </a:p>
      </dgm:t>
    </dgm:pt>
    <dgm:pt modelId="{BC7A26C8-28C1-4167-B26A-470E830A816B}" type="sibTrans" cxnId="{2ADA4BBF-B301-47A4-9B86-66AF831B8D0A}">
      <dgm:prSet/>
      <dgm:spPr/>
      <dgm:t>
        <a:bodyPr/>
        <a:lstStyle/>
        <a:p>
          <a:endParaRPr lang="zh-CN" altLang="en-US"/>
        </a:p>
      </dgm:t>
    </dgm:pt>
    <dgm:pt modelId="{E56F16DC-B831-4098-A173-602FD069B688}">
      <dgm:prSet phldrT="[文本]"/>
      <dgm:spPr/>
      <dgm:t>
        <a:bodyPr/>
        <a:lstStyle/>
        <a:p>
          <a:r>
            <a:rPr lang="zh-CN" altLang="en-US" dirty="0"/>
            <a:t>清洁</a:t>
          </a:r>
        </a:p>
      </dgm:t>
    </dgm:pt>
    <dgm:pt modelId="{ECACECC2-510E-43F7-B2B7-A217C625234D}" type="parTrans" cxnId="{B3A34C9D-412A-4F1C-B7C4-D56DB07FEEDB}">
      <dgm:prSet/>
      <dgm:spPr/>
      <dgm:t>
        <a:bodyPr/>
        <a:lstStyle/>
        <a:p>
          <a:endParaRPr lang="zh-CN" altLang="en-US"/>
        </a:p>
      </dgm:t>
    </dgm:pt>
    <dgm:pt modelId="{9133FEF9-93AA-45E3-A8AF-0288CF8C4D14}" type="sibTrans" cxnId="{B3A34C9D-412A-4F1C-B7C4-D56DB07FEEDB}">
      <dgm:prSet/>
      <dgm:spPr/>
      <dgm:t>
        <a:bodyPr/>
        <a:lstStyle/>
        <a:p>
          <a:endParaRPr lang="zh-CN" altLang="en-US"/>
        </a:p>
      </dgm:t>
    </dgm:pt>
    <dgm:pt modelId="{16401568-30BA-4125-B5CD-0C67CA899FE5}">
      <dgm:prSet phldrT="[文本]"/>
      <dgm:spPr/>
      <dgm:t>
        <a:bodyPr/>
        <a:lstStyle/>
        <a:p>
          <a:r>
            <a:rPr lang="zh-CN" altLang="en-US" dirty="0"/>
            <a:t>修理</a:t>
          </a:r>
        </a:p>
      </dgm:t>
    </dgm:pt>
    <dgm:pt modelId="{99D47D96-F3D0-4375-B95A-E75EF7E0DC2C}" type="parTrans" cxnId="{36BFFA2E-58C5-4B75-8987-05EB01A84B12}">
      <dgm:prSet/>
      <dgm:spPr/>
      <dgm:t>
        <a:bodyPr/>
        <a:lstStyle/>
        <a:p>
          <a:endParaRPr lang="zh-CN" altLang="en-US"/>
        </a:p>
      </dgm:t>
    </dgm:pt>
    <dgm:pt modelId="{6C19AB18-81E5-4BC7-860E-F133C69765CC}" type="sibTrans" cxnId="{36BFFA2E-58C5-4B75-8987-05EB01A84B12}">
      <dgm:prSet/>
      <dgm:spPr/>
      <dgm:t>
        <a:bodyPr/>
        <a:lstStyle/>
        <a:p>
          <a:endParaRPr lang="zh-CN" altLang="en-US"/>
        </a:p>
      </dgm:t>
    </dgm:pt>
    <dgm:pt modelId="{95F16394-76D2-415E-8F21-CCE781897089}">
      <dgm:prSet phldrT="[文本]"/>
      <dgm:spPr/>
      <dgm:t>
        <a:bodyPr/>
        <a:lstStyle/>
        <a:p>
          <a:r>
            <a:rPr lang="zh-CN" altLang="en-US" dirty="0"/>
            <a:t>卧室</a:t>
          </a:r>
        </a:p>
      </dgm:t>
    </dgm:pt>
    <dgm:pt modelId="{ED12C169-6B03-46BB-999B-0943FE7070E0}" type="parTrans" cxnId="{42B3A940-8A2C-4B8D-B2C6-35CFB39169C4}">
      <dgm:prSet/>
      <dgm:spPr/>
      <dgm:t>
        <a:bodyPr/>
        <a:lstStyle/>
        <a:p>
          <a:endParaRPr lang="zh-CN" altLang="en-US"/>
        </a:p>
      </dgm:t>
    </dgm:pt>
    <dgm:pt modelId="{CC3DDE66-9C93-4FB7-9266-CD601EE0FF0D}" type="sibTrans" cxnId="{42B3A940-8A2C-4B8D-B2C6-35CFB39169C4}">
      <dgm:prSet/>
      <dgm:spPr/>
      <dgm:t>
        <a:bodyPr/>
        <a:lstStyle/>
        <a:p>
          <a:endParaRPr lang="zh-CN" altLang="en-US"/>
        </a:p>
      </dgm:t>
    </dgm:pt>
    <dgm:pt modelId="{BD4CE398-7644-487E-8ABD-133C77B6BD80}">
      <dgm:prSet phldrT="[文本]"/>
      <dgm:spPr/>
      <dgm:t>
        <a:bodyPr/>
        <a:lstStyle/>
        <a:p>
          <a:r>
            <a:rPr lang="zh-CN" altLang="en-US" dirty="0"/>
            <a:t>活力</a:t>
          </a:r>
        </a:p>
      </dgm:t>
    </dgm:pt>
    <dgm:pt modelId="{C6841C85-1A60-4BE5-9543-B2D5A1C88778}" type="parTrans" cxnId="{A578B088-336C-4B14-8D04-F2F3FB029A82}">
      <dgm:prSet/>
      <dgm:spPr/>
      <dgm:t>
        <a:bodyPr/>
        <a:lstStyle/>
        <a:p>
          <a:endParaRPr lang="zh-CN" altLang="en-US"/>
        </a:p>
      </dgm:t>
    </dgm:pt>
    <dgm:pt modelId="{1A21E701-BCDB-4716-A10E-1AC4CAA52309}" type="sibTrans" cxnId="{A578B088-336C-4B14-8D04-F2F3FB029A82}">
      <dgm:prSet/>
      <dgm:spPr/>
      <dgm:t>
        <a:bodyPr/>
        <a:lstStyle/>
        <a:p>
          <a:endParaRPr lang="zh-CN" altLang="en-US"/>
        </a:p>
      </dgm:t>
    </dgm:pt>
    <dgm:pt modelId="{DFA1CEFD-2EFD-4F8A-9BA1-CFBE4FCAD97A}">
      <dgm:prSet phldrT="[文本]"/>
      <dgm:spPr/>
      <dgm:t>
        <a:bodyPr/>
        <a:lstStyle/>
        <a:p>
          <a:r>
            <a:rPr lang="zh-CN" altLang="en-US" dirty="0"/>
            <a:t>体力</a:t>
          </a:r>
        </a:p>
      </dgm:t>
    </dgm:pt>
    <dgm:pt modelId="{61A307F1-7B2A-48EE-9592-B2B5F869FA59}" type="parTrans" cxnId="{ACDE9483-12D3-431E-97AD-7CEF1415CC8A}">
      <dgm:prSet/>
      <dgm:spPr/>
      <dgm:t>
        <a:bodyPr/>
        <a:lstStyle/>
        <a:p>
          <a:endParaRPr lang="zh-CN" altLang="en-US"/>
        </a:p>
      </dgm:t>
    </dgm:pt>
    <dgm:pt modelId="{8FA35CF0-B2AB-4C0B-B1DC-E3310222F5F4}" type="sibTrans" cxnId="{ACDE9483-12D3-431E-97AD-7CEF1415CC8A}">
      <dgm:prSet/>
      <dgm:spPr/>
      <dgm:t>
        <a:bodyPr/>
        <a:lstStyle/>
        <a:p>
          <a:endParaRPr lang="zh-CN" altLang="en-US"/>
        </a:p>
      </dgm:t>
    </dgm:pt>
    <dgm:pt modelId="{3EB127A8-B229-453B-8283-5747489C8CC0}">
      <dgm:prSet phldrT="[文本]"/>
      <dgm:spPr/>
      <dgm:t>
        <a:bodyPr/>
        <a:lstStyle/>
        <a:p>
          <a:r>
            <a:rPr lang="zh-CN" altLang="en-US" dirty="0"/>
            <a:t>宠物室</a:t>
          </a:r>
        </a:p>
      </dgm:t>
    </dgm:pt>
    <dgm:pt modelId="{768AD03F-D483-4E70-8F0E-EF4D49E93E48}" type="parTrans" cxnId="{61F1BA7C-57D0-48C9-87F5-9175310DC06B}">
      <dgm:prSet/>
      <dgm:spPr/>
      <dgm:t>
        <a:bodyPr/>
        <a:lstStyle/>
        <a:p>
          <a:endParaRPr lang="zh-CN" altLang="en-US"/>
        </a:p>
      </dgm:t>
    </dgm:pt>
    <dgm:pt modelId="{37EB332F-1932-43AF-8D2E-7DADE5340583}" type="sibTrans" cxnId="{61F1BA7C-57D0-48C9-87F5-9175310DC06B}">
      <dgm:prSet/>
      <dgm:spPr/>
      <dgm:t>
        <a:bodyPr/>
        <a:lstStyle/>
        <a:p>
          <a:endParaRPr lang="zh-CN" altLang="en-US"/>
        </a:p>
      </dgm:t>
    </dgm:pt>
    <dgm:pt modelId="{40AF0A69-3109-4F88-9022-E156BBBCE1EB}">
      <dgm:prSet phldrT="[文本]"/>
      <dgm:spPr/>
      <dgm:t>
        <a:bodyPr/>
        <a:lstStyle/>
        <a:p>
          <a:r>
            <a:rPr lang="zh-CN" altLang="en-US" dirty="0"/>
            <a:t>训练坐骑</a:t>
          </a:r>
        </a:p>
      </dgm:t>
    </dgm:pt>
    <dgm:pt modelId="{A5222FCC-5102-4B67-ABA2-9DE8C8CC5FAD}" type="parTrans" cxnId="{1DA38735-E64D-49EE-9CB7-EEB9A410B41F}">
      <dgm:prSet/>
      <dgm:spPr/>
      <dgm:t>
        <a:bodyPr/>
        <a:lstStyle/>
        <a:p>
          <a:endParaRPr lang="zh-CN" altLang="en-US"/>
        </a:p>
      </dgm:t>
    </dgm:pt>
    <dgm:pt modelId="{2F189794-8B9F-4657-BD6C-221D79E0EAD2}" type="sibTrans" cxnId="{1DA38735-E64D-49EE-9CB7-EEB9A410B41F}">
      <dgm:prSet/>
      <dgm:spPr/>
      <dgm:t>
        <a:bodyPr/>
        <a:lstStyle/>
        <a:p>
          <a:endParaRPr lang="zh-CN" altLang="en-US"/>
        </a:p>
      </dgm:t>
    </dgm:pt>
    <dgm:pt modelId="{3DD218C9-21C5-432D-8B08-0A92A39372DE}">
      <dgm:prSet phldrT="[文本]"/>
      <dgm:spPr/>
      <dgm:t>
        <a:bodyPr/>
        <a:lstStyle/>
        <a:p>
          <a:r>
            <a:rPr lang="zh-CN" altLang="en-US" dirty="0"/>
            <a:t>训练宝宝</a:t>
          </a:r>
        </a:p>
      </dgm:t>
    </dgm:pt>
    <dgm:pt modelId="{5186A0F7-ABEF-4F2A-85A9-1DAA34647825}" type="parTrans" cxnId="{CF616349-EA2D-462D-86FF-09ACB59C6CB5}">
      <dgm:prSet/>
      <dgm:spPr/>
      <dgm:t>
        <a:bodyPr/>
        <a:lstStyle/>
        <a:p>
          <a:endParaRPr lang="zh-CN" altLang="en-US"/>
        </a:p>
      </dgm:t>
    </dgm:pt>
    <dgm:pt modelId="{2DD4D9D5-A208-4E2A-9390-3431C5352057}" type="sibTrans" cxnId="{CF616349-EA2D-462D-86FF-09ACB59C6CB5}">
      <dgm:prSet/>
      <dgm:spPr/>
      <dgm:t>
        <a:bodyPr/>
        <a:lstStyle/>
        <a:p>
          <a:endParaRPr lang="zh-CN" altLang="en-US"/>
        </a:p>
      </dgm:t>
    </dgm:pt>
    <dgm:pt modelId="{5CAB3883-4EC0-45CC-BFC0-16B6F20A0A00}" type="pres">
      <dgm:prSet presAssocID="{A87D0AB5-7552-4A18-A0F2-0890E55B37E3}" presName="Name0" presStyleCnt="0">
        <dgm:presLayoutVars>
          <dgm:dir/>
          <dgm:animLvl val="lvl"/>
          <dgm:resizeHandles val="exact"/>
        </dgm:presLayoutVars>
      </dgm:prSet>
      <dgm:spPr/>
    </dgm:pt>
    <dgm:pt modelId="{9B4BD1BE-9B83-4E5B-96DE-6FC3D72D7395}" type="pres">
      <dgm:prSet presAssocID="{A87D0AB5-7552-4A18-A0F2-0890E55B37E3}" presName="tSp" presStyleCnt="0"/>
      <dgm:spPr/>
    </dgm:pt>
    <dgm:pt modelId="{8AA89DB8-17B2-41C1-B69E-7F4BA5CBF27D}" type="pres">
      <dgm:prSet presAssocID="{A87D0AB5-7552-4A18-A0F2-0890E55B37E3}" presName="bSp" presStyleCnt="0"/>
      <dgm:spPr/>
    </dgm:pt>
    <dgm:pt modelId="{B839526F-5C8C-48CF-B80E-D85A9CDE4721}" type="pres">
      <dgm:prSet presAssocID="{A87D0AB5-7552-4A18-A0F2-0890E55B37E3}" presName="process" presStyleCnt="0"/>
      <dgm:spPr/>
    </dgm:pt>
    <dgm:pt modelId="{70DA426A-53DD-4DC2-83A7-C8741C5DB0F1}" type="pres">
      <dgm:prSet presAssocID="{B082C9FB-80B5-4E33-A1EC-D094628FA3F6}" presName="composite1" presStyleCnt="0"/>
      <dgm:spPr/>
    </dgm:pt>
    <dgm:pt modelId="{773DB466-39D9-4630-83FB-9641DA5FB6D0}" type="pres">
      <dgm:prSet presAssocID="{B082C9FB-80B5-4E33-A1EC-D094628FA3F6}" presName="dummyNode1" presStyleLbl="node1" presStyleIdx="0" presStyleCnt="3"/>
      <dgm:spPr/>
    </dgm:pt>
    <dgm:pt modelId="{DF01B356-7160-40D0-94F9-F269F37A6D0D}" type="pres">
      <dgm:prSet presAssocID="{B082C9FB-80B5-4E33-A1EC-D094628FA3F6}" presName="childNode1" presStyleLbl="bgAcc1" presStyleIdx="0" presStyleCnt="3">
        <dgm:presLayoutVars>
          <dgm:bulletEnabled val="1"/>
        </dgm:presLayoutVars>
      </dgm:prSet>
      <dgm:spPr/>
    </dgm:pt>
    <dgm:pt modelId="{76C2579E-4E64-4619-8342-D223D0429B16}" type="pres">
      <dgm:prSet presAssocID="{B082C9FB-80B5-4E33-A1EC-D094628FA3F6}" presName="childNode1tx" presStyleLbl="bgAcc1" presStyleIdx="0" presStyleCnt="3">
        <dgm:presLayoutVars>
          <dgm:bulletEnabled val="1"/>
        </dgm:presLayoutVars>
      </dgm:prSet>
      <dgm:spPr/>
    </dgm:pt>
    <dgm:pt modelId="{26A25FC7-66BB-4139-A744-8B5A0B99AC8B}" type="pres">
      <dgm:prSet presAssocID="{B082C9FB-80B5-4E33-A1EC-D094628FA3F6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A00EBF33-5AD2-464A-B1AC-2420F3D5C81B}" type="pres">
      <dgm:prSet presAssocID="{B082C9FB-80B5-4E33-A1EC-D094628FA3F6}" presName="connSite1" presStyleCnt="0"/>
      <dgm:spPr/>
    </dgm:pt>
    <dgm:pt modelId="{50D23A28-4CAB-497F-A688-4DC88AA8A462}" type="pres">
      <dgm:prSet presAssocID="{BC7A26C8-28C1-4167-B26A-470E830A816B}" presName="Name9" presStyleLbl="sibTrans2D1" presStyleIdx="0" presStyleCnt="2"/>
      <dgm:spPr/>
    </dgm:pt>
    <dgm:pt modelId="{A938E46B-F3E2-4EE8-921F-7EC0650CFE7B}" type="pres">
      <dgm:prSet presAssocID="{95F16394-76D2-415E-8F21-CCE781897089}" presName="composite2" presStyleCnt="0"/>
      <dgm:spPr/>
    </dgm:pt>
    <dgm:pt modelId="{87BFAF76-C896-4977-AA4B-C005B8B6E603}" type="pres">
      <dgm:prSet presAssocID="{95F16394-76D2-415E-8F21-CCE781897089}" presName="dummyNode2" presStyleLbl="node1" presStyleIdx="0" presStyleCnt="3"/>
      <dgm:spPr/>
    </dgm:pt>
    <dgm:pt modelId="{168D0B04-43F4-46C6-BC35-69E3F76B4915}" type="pres">
      <dgm:prSet presAssocID="{95F16394-76D2-415E-8F21-CCE781897089}" presName="childNode2" presStyleLbl="bgAcc1" presStyleIdx="1" presStyleCnt="3">
        <dgm:presLayoutVars>
          <dgm:bulletEnabled val="1"/>
        </dgm:presLayoutVars>
      </dgm:prSet>
      <dgm:spPr/>
    </dgm:pt>
    <dgm:pt modelId="{35272C3A-C059-4541-ADCF-2945F7F43311}" type="pres">
      <dgm:prSet presAssocID="{95F16394-76D2-415E-8F21-CCE781897089}" presName="childNode2tx" presStyleLbl="bgAcc1" presStyleIdx="1" presStyleCnt="3">
        <dgm:presLayoutVars>
          <dgm:bulletEnabled val="1"/>
        </dgm:presLayoutVars>
      </dgm:prSet>
      <dgm:spPr/>
    </dgm:pt>
    <dgm:pt modelId="{77EAFD29-AC5A-43E8-A5E8-CE7B9886AE83}" type="pres">
      <dgm:prSet presAssocID="{95F16394-76D2-415E-8F21-CCE78189708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D5F961A-EC45-495D-B352-9CA7382D526E}" type="pres">
      <dgm:prSet presAssocID="{95F16394-76D2-415E-8F21-CCE781897089}" presName="connSite2" presStyleCnt="0"/>
      <dgm:spPr/>
    </dgm:pt>
    <dgm:pt modelId="{29CC1EA2-E7BE-4AFA-A6C3-EDECB85493A7}" type="pres">
      <dgm:prSet presAssocID="{CC3DDE66-9C93-4FB7-9266-CD601EE0FF0D}" presName="Name18" presStyleLbl="sibTrans2D1" presStyleIdx="1" presStyleCnt="2"/>
      <dgm:spPr/>
    </dgm:pt>
    <dgm:pt modelId="{45D3C3EA-2CF4-42CC-B332-328D62189D19}" type="pres">
      <dgm:prSet presAssocID="{3EB127A8-B229-453B-8283-5747489C8CC0}" presName="composite1" presStyleCnt="0"/>
      <dgm:spPr/>
    </dgm:pt>
    <dgm:pt modelId="{930B538C-7513-4516-9604-33376D832C05}" type="pres">
      <dgm:prSet presAssocID="{3EB127A8-B229-453B-8283-5747489C8CC0}" presName="dummyNode1" presStyleLbl="node1" presStyleIdx="1" presStyleCnt="3"/>
      <dgm:spPr/>
    </dgm:pt>
    <dgm:pt modelId="{505BA86F-5166-4D3E-A677-EC97568AF387}" type="pres">
      <dgm:prSet presAssocID="{3EB127A8-B229-453B-8283-5747489C8CC0}" presName="childNode1" presStyleLbl="bgAcc1" presStyleIdx="2" presStyleCnt="3">
        <dgm:presLayoutVars>
          <dgm:bulletEnabled val="1"/>
        </dgm:presLayoutVars>
      </dgm:prSet>
      <dgm:spPr/>
    </dgm:pt>
    <dgm:pt modelId="{483CF35E-7A70-45AD-A911-0546CD6DF2E5}" type="pres">
      <dgm:prSet presAssocID="{3EB127A8-B229-453B-8283-5747489C8CC0}" presName="childNode1tx" presStyleLbl="bgAcc1" presStyleIdx="2" presStyleCnt="3">
        <dgm:presLayoutVars>
          <dgm:bulletEnabled val="1"/>
        </dgm:presLayoutVars>
      </dgm:prSet>
      <dgm:spPr/>
    </dgm:pt>
    <dgm:pt modelId="{86272198-5CFE-415C-8E9E-0CAC48BEF58F}" type="pres">
      <dgm:prSet presAssocID="{3EB127A8-B229-453B-8283-5747489C8CC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89DC85AA-B54A-4E86-8601-251BC567128A}" type="pres">
      <dgm:prSet presAssocID="{3EB127A8-B229-453B-8283-5747489C8CC0}" presName="connSite1" presStyleCnt="0"/>
      <dgm:spPr/>
    </dgm:pt>
  </dgm:ptLst>
  <dgm:cxnLst>
    <dgm:cxn modelId="{E2C20C04-265C-45BA-A9D7-369A0F5E556E}" type="presOf" srcId="{A87D0AB5-7552-4A18-A0F2-0890E55B37E3}" destId="{5CAB3883-4EC0-45CC-BFC0-16B6F20A0A00}" srcOrd="0" destOrd="0" presId="urn:microsoft.com/office/officeart/2005/8/layout/hProcess4"/>
    <dgm:cxn modelId="{C878B113-DBCC-4C76-874C-DE9823574F1B}" type="presOf" srcId="{40AF0A69-3109-4F88-9022-E156BBBCE1EB}" destId="{505BA86F-5166-4D3E-A677-EC97568AF387}" srcOrd="0" destOrd="0" presId="urn:microsoft.com/office/officeart/2005/8/layout/hProcess4"/>
    <dgm:cxn modelId="{45700D15-BE98-4D5E-AA60-B538E005BBFD}" type="presOf" srcId="{3DD218C9-21C5-432D-8B08-0A92A39372DE}" destId="{483CF35E-7A70-45AD-A911-0546CD6DF2E5}" srcOrd="1" destOrd="1" presId="urn:microsoft.com/office/officeart/2005/8/layout/hProcess4"/>
    <dgm:cxn modelId="{66989B1A-98C5-4B6B-8F3D-7F8F45AC514D}" type="presOf" srcId="{E56F16DC-B831-4098-A173-602FD069B688}" destId="{DF01B356-7160-40D0-94F9-F269F37A6D0D}" srcOrd="0" destOrd="0" presId="urn:microsoft.com/office/officeart/2005/8/layout/hProcess4"/>
    <dgm:cxn modelId="{5AE0ED1F-51CC-471A-9BD7-46CDC03F9C5B}" type="presOf" srcId="{DFA1CEFD-2EFD-4F8A-9BA1-CFBE4FCAD97A}" destId="{168D0B04-43F4-46C6-BC35-69E3F76B4915}" srcOrd="0" destOrd="1" presId="urn:microsoft.com/office/officeart/2005/8/layout/hProcess4"/>
    <dgm:cxn modelId="{6FC27D21-C29C-41E7-8E78-EDA0FD5CE56A}" type="presOf" srcId="{BD4CE398-7644-487E-8ABD-133C77B6BD80}" destId="{35272C3A-C059-4541-ADCF-2945F7F43311}" srcOrd="1" destOrd="0" presId="urn:microsoft.com/office/officeart/2005/8/layout/hProcess4"/>
    <dgm:cxn modelId="{36BFFA2E-58C5-4B75-8987-05EB01A84B12}" srcId="{B082C9FB-80B5-4E33-A1EC-D094628FA3F6}" destId="{16401568-30BA-4125-B5CD-0C67CA899FE5}" srcOrd="1" destOrd="0" parTransId="{99D47D96-F3D0-4375-B95A-E75EF7E0DC2C}" sibTransId="{6C19AB18-81E5-4BC7-860E-F133C69765CC}"/>
    <dgm:cxn modelId="{1DA38735-E64D-49EE-9CB7-EEB9A410B41F}" srcId="{3EB127A8-B229-453B-8283-5747489C8CC0}" destId="{40AF0A69-3109-4F88-9022-E156BBBCE1EB}" srcOrd="0" destOrd="0" parTransId="{A5222FCC-5102-4B67-ABA2-9DE8C8CC5FAD}" sibTransId="{2F189794-8B9F-4657-BD6C-221D79E0EAD2}"/>
    <dgm:cxn modelId="{31E7D335-4DE3-4646-A8CA-4742EA187508}" type="presOf" srcId="{BD4CE398-7644-487E-8ABD-133C77B6BD80}" destId="{168D0B04-43F4-46C6-BC35-69E3F76B4915}" srcOrd="0" destOrd="0" presId="urn:microsoft.com/office/officeart/2005/8/layout/hProcess4"/>
    <dgm:cxn modelId="{42B3A940-8A2C-4B8D-B2C6-35CFB39169C4}" srcId="{A87D0AB5-7552-4A18-A0F2-0890E55B37E3}" destId="{95F16394-76D2-415E-8F21-CCE781897089}" srcOrd="1" destOrd="0" parTransId="{ED12C169-6B03-46BB-999B-0943FE7070E0}" sibTransId="{CC3DDE66-9C93-4FB7-9266-CD601EE0FF0D}"/>
    <dgm:cxn modelId="{9D0CE341-C9D1-4EB8-93D8-5E4AC31D507D}" type="presOf" srcId="{16401568-30BA-4125-B5CD-0C67CA899FE5}" destId="{76C2579E-4E64-4619-8342-D223D0429B16}" srcOrd="1" destOrd="1" presId="urn:microsoft.com/office/officeart/2005/8/layout/hProcess4"/>
    <dgm:cxn modelId="{10B6EF66-6FF2-4157-85FB-CC80039B5398}" type="presOf" srcId="{3DD218C9-21C5-432D-8B08-0A92A39372DE}" destId="{505BA86F-5166-4D3E-A677-EC97568AF387}" srcOrd="0" destOrd="1" presId="urn:microsoft.com/office/officeart/2005/8/layout/hProcess4"/>
    <dgm:cxn modelId="{8D0C7667-819C-42A0-BC56-5BD7305E0BDC}" type="presOf" srcId="{CC3DDE66-9C93-4FB7-9266-CD601EE0FF0D}" destId="{29CC1EA2-E7BE-4AFA-A6C3-EDECB85493A7}" srcOrd="0" destOrd="0" presId="urn:microsoft.com/office/officeart/2005/8/layout/hProcess4"/>
    <dgm:cxn modelId="{CF616349-EA2D-462D-86FF-09ACB59C6CB5}" srcId="{3EB127A8-B229-453B-8283-5747489C8CC0}" destId="{3DD218C9-21C5-432D-8B08-0A92A39372DE}" srcOrd="1" destOrd="0" parTransId="{5186A0F7-ABEF-4F2A-85A9-1DAA34647825}" sibTransId="{2DD4D9D5-A208-4E2A-9390-3431C5352057}"/>
    <dgm:cxn modelId="{23FDD772-6726-46CB-94DD-94160A8353CE}" type="presOf" srcId="{16401568-30BA-4125-B5CD-0C67CA899FE5}" destId="{DF01B356-7160-40D0-94F9-F269F37A6D0D}" srcOrd="0" destOrd="1" presId="urn:microsoft.com/office/officeart/2005/8/layout/hProcess4"/>
    <dgm:cxn modelId="{61F1BA7C-57D0-48C9-87F5-9175310DC06B}" srcId="{A87D0AB5-7552-4A18-A0F2-0890E55B37E3}" destId="{3EB127A8-B229-453B-8283-5747489C8CC0}" srcOrd="2" destOrd="0" parTransId="{768AD03F-D483-4E70-8F0E-EF4D49E93E48}" sibTransId="{37EB332F-1932-43AF-8D2E-7DADE5340583}"/>
    <dgm:cxn modelId="{9843D182-CD2B-4E83-8D9C-ADA4406F36C0}" type="presOf" srcId="{40AF0A69-3109-4F88-9022-E156BBBCE1EB}" destId="{483CF35E-7A70-45AD-A911-0546CD6DF2E5}" srcOrd="1" destOrd="0" presId="urn:microsoft.com/office/officeart/2005/8/layout/hProcess4"/>
    <dgm:cxn modelId="{ACDE9483-12D3-431E-97AD-7CEF1415CC8A}" srcId="{95F16394-76D2-415E-8F21-CCE781897089}" destId="{DFA1CEFD-2EFD-4F8A-9BA1-CFBE4FCAD97A}" srcOrd="1" destOrd="0" parTransId="{61A307F1-7B2A-48EE-9592-B2B5F869FA59}" sibTransId="{8FA35CF0-B2AB-4C0B-B1DC-E3310222F5F4}"/>
    <dgm:cxn modelId="{A578B088-336C-4B14-8D04-F2F3FB029A82}" srcId="{95F16394-76D2-415E-8F21-CCE781897089}" destId="{BD4CE398-7644-487E-8ABD-133C77B6BD80}" srcOrd="0" destOrd="0" parTransId="{C6841C85-1A60-4BE5-9543-B2D5A1C88778}" sibTransId="{1A21E701-BCDB-4716-A10E-1AC4CAA52309}"/>
    <dgm:cxn modelId="{BE712C8E-8571-42BF-9D6A-1B2532AFB6E0}" type="presOf" srcId="{BC7A26C8-28C1-4167-B26A-470E830A816B}" destId="{50D23A28-4CAB-497F-A688-4DC88AA8A462}" srcOrd="0" destOrd="0" presId="urn:microsoft.com/office/officeart/2005/8/layout/hProcess4"/>
    <dgm:cxn modelId="{B3A34C9D-412A-4F1C-B7C4-D56DB07FEEDB}" srcId="{B082C9FB-80B5-4E33-A1EC-D094628FA3F6}" destId="{E56F16DC-B831-4098-A173-602FD069B688}" srcOrd="0" destOrd="0" parTransId="{ECACECC2-510E-43F7-B2B7-A217C625234D}" sibTransId="{9133FEF9-93AA-45E3-A8AF-0288CF8C4D14}"/>
    <dgm:cxn modelId="{88BE54A4-8F93-4C5C-9501-36DF18C7207D}" type="presOf" srcId="{3EB127A8-B229-453B-8283-5747489C8CC0}" destId="{86272198-5CFE-415C-8E9E-0CAC48BEF58F}" srcOrd="0" destOrd="0" presId="urn:microsoft.com/office/officeart/2005/8/layout/hProcess4"/>
    <dgm:cxn modelId="{6AD573A9-CC57-489E-BB8F-69F316FD4354}" type="presOf" srcId="{B082C9FB-80B5-4E33-A1EC-D094628FA3F6}" destId="{26A25FC7-66BB-4139-A744-8B5A0B99AC8B}" srcOrd="0" destOrd="0" presId="urn:microsoft.com/office/officeart/2005/8/layout/hProcess4"/>
    <dgm:cxn modelId="{A06450B0-3F15-49DA-9C1A-E7973CCDCAD0}" type="presOf" srcId="{DFA1CEFD-2EFD-4F8A-9BA1-CFBE4FCAD97A}" destId="{35272C3A-C059-4541-ADCF-2945F7F43311}" srcOrd="1" destOrd="1" presId="urn:microsoft.com/office/officeart/2005/8/layout/hProcess4"/>
    <dgm:cxn modelId="{584251B1-FF46-4E92-ACCC-BD147BABD1C8}" type="presOf" srcId="{95F16394-76D2-415E-8F21-CCE781897089}" destId="{77EAFD29-AC5A-43E8-A5E8-CE7B9886AE83}" srcOrd="0" destOrd="0" presId="urn:microsoft.com/office/officeart/2005/8/layout/hProcess4"/>
    <dgm:cxn modelId="{2ADA4BBF-B301-47A4-9B86-66AF831B8D0A}" srcId="{A87D0AB5-7552-4A18-A0F2-0890E55B37E3}" destId="{B082C9FB-80B5-4E33-A1EC-D094628FA3F6}" srcOrd="0" destOrd="0" parTransId="{AFE2B86A-8FCC-4BDA-AFF3-DC7FB31C65BB}" sibTransId="{BC7A26C8-28C1-4167-B26A-470E830A816B}"/>
    <dgm:cxn modelId="{354A89E5-1FD1-4C1A-B50A-A2770F46A363}" type="presOf" srcId="{E56F16DC-B831-4098-A173-602FD069B688}" destId="{76C2579E-4E64-4619-8342-D223D0429B16}" srcOrd="1" destOrd="0" presId="urn:microsoft.com/office/officeart/2005/8/layout/hProcess4"/>
    <dgm:cxn modelId="{74C9A2C2-EB6A-433F-80FA-9587A91704CA}" type="presParOf" srcId="{5CAB3883-4EC0-45CC-BFC0-16B6F20A0A00}" destId="{9B4BD1BE-9B83-4E5B-96DE-6FC3D72D7395}" srcOrd="0" destOrd="0" presId="urn:microsoft.com/office/officeart/2005/8/layout/hProcess4"/>
    <dgm:cxn modelId="{3A64FD33-1499-4576-AF9F-AA2AE25431A8}" type="presParOf" srcId="{5CAB3883-4EC0-45CC-BFC0-16B6F20A0A00}" destId="{8AA89DB8-17B2-41C1-B69E-7F4BA5CBF27D}" srcOrd="1" destOrd="0" presId="urn:microsoft.com/office/officeart/2005/8/layout/hProcess4"/>
    <dgm:cxn modelId="{4FA69254-5F7C-4BCF-BE63-2FE6FF02873D}" type="presParOf" srcId="{5CAB3883-4EC0-45CC-BFC0-16B6F20A0A00}" destId="{B839526F-5C8C-48CF-B80E-D85A9CDE4721}" srcOrd="2" destOrd="0" presId="urn:microsoft.com/office/officeart/2005/8/layout/hProcess4"/>
    <dgm:cxn modelId="{EF5ACB55-F6B1-400C-93BF-E799480462AE}" type="presParOf" srcId="{B839526F-5C8C-48CF-B80E-D85A9CDE4721}" destId="{70DA426A-53DD-4DC2-83A7-C8741C5DB0F1}" srcOrd="0" destOrd="0" presId="urn:microsoft.com/office/officeart/2005/8/layout/hProcess4"/>
    <dgm:cxn modelId="{ECFAE7A4-4718-4A88-A2AD-74C41D7DCCEB}" type="presParOf" srcId="{70DA426A-53DD-4DC2-83A7-C8741C5DB0F1}" destId="{773DB466-39D9-4630-83FB-9641DA5FB6D0}" srcOrd="0" destOrd="0" presId="urn:microsoft.com/office/officeart/2005/8/layout/hProcess4"/>
    <dgm:cxn modelId="{6E3AA4D0-C72D-4362-B368-41FB72064884}" type="presParOf" srcId="{70DA426A-53DD-4DC2-83A7-C8741C5DB0F1}" destId="{DF01B356-7160-40D0-94F9-F269F37A6D0D}" srcOrd="1" destOrd="0" presId="urn:microsoft.com/office/officeart/2005/8/layout/hProcess4"/>
    <dgm:cxn modelId="{6EAF12D1-A4BF-4E28-9182-449C086AC5F2}" type="presParOf" srcId="{70DA426A-53DD-4DC2-83A7-C8741C5DB0F1}" destId="{76C2579E-4E64-4619-8342-D223D0429B16}" srcOrd="2" destOrd="0" presId="urn:microsoft.com/office/officeart/2005/8/layout/hProcess4"/>
    <dgm:cxn modelId="{B6B9CE06-7AA9-4091-B544-72284FAA2175}" type="presParOf" srcId="{70DA426A-53DD-4DC2-83A7-C8741C5DB0F1}" destId="{26A25FC7-66BB-4139-A744-8B5A0B99AC8B}" srcOrd="3" destOrd="0" presId="urn:microsoft.com/office/officeart/2005/8/layout/hProcess4"/>
    <dgm:cxn modelId="{CCAB2AB7-CB2B-4D44-BF44-3D1F327CBA80}" type="presParOf" srcId="{70DA426A-53DD-4DC2-83A7-C8741C5DB0F1}" destId="{A00EBF33-5AD2-464A-B1AC-2420F3D5C81B}" srcOrd="4" destOrd="0" presId="urn:microsoft.com/office/officeart/2005/8/layout/hProcess4"/>
    <dgm:cxn modelId="{5484EED8-9A35-4946-9A28-75855960D7C7}" type="presParOf" srcId="{B839526F-5C8C-48CF-B80E-D85A9CDE4721}" destId="{50D23A28-4CAB-497F-A688-4DC88AA8A462}" srcOrd="1" destOrd="0" presId="urn:microsoft.com/office/officeart/2005/8/layout/hProcess4"/>
    <dgm:cxn modelId="{16A9BA10-DCE6-4EF2-A4D7-F43C9AFE61BF}" type="presParOf" srcId="{B839526F-5C8C-48CF-B80E-D85A9CDE4721}" destId="{A938E46B-F3E2-4EE8-921F-7EC0650CFE7B}" srcOrd="2" destOrd="0" presId="urn:microsoft.com/office/officeart/2005/8/layout/hProcess4"/>
    <dgm:cxn modelId="{28CDC49E-B66A-40C4-AEB4-BD5C9C362C47}" type="presParOf" srcId="{A938E46B-F3E2-4EE8-921F-7EC0650CFE7B}" destId="{87BFAF76-C896-4977-AA4B-C005B8B6E603}" srcOrd="0" destOrd="0" presId="urn:microsoft.com/office/officeart/2005/8/layout/hProcess4"/>
    <dgm:cxn modelId="{2FD7CB86-4265-483B-BAD3-90668558BF0D}" type="presParOf" srcId="{A938E46B-F3E2-4EE8-921F-7EC0650CFE7B}" destId="{168D0B04-43F4-46C6-BC35-69E3F76B4915}" srcOrd="1" destOrd="0" presId="urn:microsoft.com/office/officeart/2005/8/layout/hProcess4"/>
    <dgm:cxn modelId="{87A4C08A-03B1-4D98-AF50-281812EB3FB9}" type="presParOf" srcId="{A938E46B-F3E2-4EE8-921F-7EC0650CFE7B}" destId="{35272C3A-C059-4541-ADCF-2945F7F43311}" srcOrd="2" destOrd="0" presId="urn:microsoft.com/office/officeart/2005/8/layout/hProcess4"/>
    <dgm:cxn modelId="{15E522E4-5B8D-4011-B839-A02D44127C4F}" type="presParOf" srcId="{A938E46B-F3E2-4EE8-921F-7EC0650CFE7B}" destId="{77EAFD29-AC5A-43E8-A5E8-CE7B9886AE83}" srcOrd="3" destOrd="0" presId="urn:microsoft.com/office/officeart/2005/8/layout/hProcess4"/>
    <dgm:cxn modelId="{77EA2DDD-6B7B-4F57-BD99-36631E37C6EC}" type="presParOf" srcId="{A938E46B-F3E2-4EE8-921F-7EC0650CFE7B}" destId="{9D5F961A-EC45-495D-B352-9CA7382D526E}" srcOrd="4" destOrd="0" presId="urn:microsoft.com/office/officeart/2005/8/layout/hProcess4"/>
    <dgm:cxn modelId="{DE010402-CCF8-4AB7-981C-F55CCC6B8967}" type="presParOf" srcId="{B839526F-5C8C-48CF-B80E-D85A9CDE4721}" destId="{29CC1EA2-E7BE-4AFA-A6C3-EDECB85493A7}" srcOrd="3" destOrd="0" presId="urn:microsoft.com/office/officeart/2005/8/layout/hProcess4"/>
    <dgm:cxn modelId="{6231B00A-D857-4B4A-8124-0EBCEA1D6E66}" type="presParOf" srcId="{B839526F-5C8C-48CF-B80E-D85A9CDE4721}" destId="{45D3C3EA-2CF4-42CC-B332-328D62189D19}" srcOrd="4" destOrd="0" presId="urn:microsoft.com/office/officeart/2005/8/layout/hProcess4"/>
    <dgm:cxn modelId="{7C0B1FEE-BBB2-47FB-8B9D-4EA9D36063BB}" type="presParOf" srcId="{45D3C3EA-2CF4-42CC-B332-328D62189D19}" destId="{930B538C-7513-4516-9604-33376D832C05}" srcOrd="0" destOrd="0" presId="urn:microsoft.com/office/officeart/2005/8/layout/hProcess4"/>
    <dgm:cxn modelId="{A4C91F6B-3CBE-40B8-A897-E26BC3B5C555}" type="presParOf" srcId="{45D3C3EA-2CF4-42CC-B332-328D62189D19}" destId="{505BA86F-5166-4D3E-A677-EC97568AF387}" srcOrd="1" destOrd="0" presId="urn:microsoft.com/office/officeart/2005/8/layout/hProcess4"/>
    <dgm:cxn modelId="{272C27CE-1122-4029-B1CF-9FB2CEC760D1}" type="presParOf" srcId="{45D3C3EA-2CF4-42CC-B332-328D62189D19}" destId="{483CF35E-7A70-45AD-A911-0546CD6DF2E5}" srcOrd="2" destOrd="0" presId="urn:microsoft.com/office/officeart/2005/8/layout/hProcess4"/>
    <dgm:cxn modelId="{FE77AD68-2A21-4C0B-B5F1-1BEC047816A1}" type="presParOf" srcId="{45D3C3EA-2CF4-42CC-B332-328D62189D19}" destId="{86272198-5CFE-415C-8E9E-0CAC48BEF58F}" srcOrd="3" destOrd="0" presId="urn:microsoft.com/office/officeart/2005/8/layout/hProcess4"/>
    <dgm:cxn modelId="{2132AB15-3F52-4753-9E25-A0C3E72C00D3}" type="presParOf" srcId="{45D3C3EA-2CF4-42CC-B332-328D62189D19}" destId="{89DC85AA-B54A-4E86-8601-251BC567128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E14DAF-4A7E-4ED2-B860-F1AD9C67E08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24CD7FB-A061-4283-910E-9A73CBC59CD8}">
      <dgm:prSet phldrT="[文本]"/>
      <dgm:spPr/>
      <dgm:t>
        <a:bodyPr/>
        <a:lstStyle/>
        <a:p>
          <a:r>
            <a:rPr lang="zh-CN" altLang="en-US" dirty="0"/>
            <a:t>烹饪</a:t>
          </a:r>
        </a:p>
      </dgm:t>
    </dgm:pt>
    <dgm:pt modelId="{BDF920F6-5AD9-4189-B951-78D77F83FCDD}" type="parTrans" cxnId="{605D0492-2CFD-4B93-AEB9-D19C8BF2CA0B}">
      <dgm:prSet/>
      <dgm:spPr/>
      <dgm:t>
        <a:bodyPr/>
        <a:lstStyle/>
        <a:p>
          <a:endParaRPr lang="zh-CN" altLang="en-US"/>
        </a:p>
      </dgm:t>
    </dgm:pt>
    <dgm:pt modelId="{4D25A91E-DE34-4B35-941F-969F25CDEBFF}" type="sibTrans" cxnId="{605D0492-2CFD-4B93-AEB9-D19C8BF2CA0B}">
      <dgm:prSet/>
      <dgm:spPr/>
      <dgm:t>
        <a:bodyPr/>
        <a:lstStyle/>
        <a:p>
          <a:endParaRPr lang="zh-CN" altLang="en-US"/>
        </a:p>
      </dgm:t>
    </dgm:pt>
    <dgm:pt modelId="{C0FC2211-6110-454C-9C05-CC6E2FB6C604}">
      <dgm:prSet phldrT="[文本]"/>
      <dgm:spPr/>
      <dgm:t>
        <a:bodyPr/>
        <a:lstStyle/>
        <a:p>
          <a:r>
            <a:rPr lang="zh-CN" altLang="en-US" dirty="0"/>
            <a:t>免疫</a:t>
          </a:r>
        </a:p>
      </dgm:t>
    </dgm:pt>
    <dgm:pt modelId="{48945667-39C1-4A1B-AA0B-6B2893A81197}" type="parTrans" cxnId="{DA8E1104-A9AB-47C7-8322-1CCA0DDD2F47}">
      <dgm:prSet/>
      <dgm:spPr/>
      <dgm:t>
        <a:bodyPr/>
        <a:lstStyle/>
        <a:p>
          <a:endParaRPr lang="zh-CN" altLang="en-US"/>
        </a:p>
      </dgm:t>
    </dgm:pt>
    <dgm:pt modelId="{3F0EA6AD-651F-4C21-A377-AD20FA53F7CF}" type="sibTrans" cxnId="{DA8E1104-A9AB-47C7-8322-1CCA0DDD2F47}">
      <dgm:prSet/>
      <dgm:spPr/>
      <dgm:t>
        <a:bodyPr/>
        <a:lstStyle/>
        <a:p>
          <a:endParaRPr lang="zh-CN" altLang="en-US"/>
        </a:p>
      </dgm:t>
    </dgm:pt>
    <dgm:pt modelId="{F0E2ACFD-EBBF-4FEB-B1B2-D93B00769B47}">
      <dgm:prSet phldrT="[文本]"/>
      <dgm:spPr/>
      <dgm:t>
        <a:bodyPr/>
        <a:lstStyle/>
        <a:p>
          <a:r>
            <a:rPr lang="zh-CN" altLang="en-US" dirty="0"/>
            <a:t>寿命</a:t>
          </a:r>
        </a:p>
      </dgm:t>
    </dgm:pt>
    <dgm:pt modelId="{E8D6A3F0-145B-45CC-AE1C-BECF2A48EE08}" type="parTrans" cxnId="{1924A50C-DCE2-47AC-8B34-731372E5E4C3}">
      <dgm:prSet/>
      <dgm:spPr/>
      <dgm:t>
        <a:bodyPr/>
        <a:lstStyle/>
        <a:p>
          <a:endParaRPr lang="zh-CN" altLang="en-US"/>
        </a:p>
      </dgm:t>
    </dgm:pt>
    <dgm:pt modelId="{B1BF1F2F-8C5B-43CB-A520-E9AFDB31DEC3}" type="sibTrans" cxnId="{1924A50C-DCE2-47AC-8B34-731372E5E4C3}">
      <dgm:prSet/>
      <dgm:spPr/>
      <dgm:t>
        <a:bodyPr/>
        <a:lstStyle/>
        <a:p>
          <a:endParaRPr lang="zh-CN" altLang="en-US"/>
        </a:p>
      </dgm:t>
    </dgm:pt>
    <dgm:pt modelId="{9E4A9578-6A1F-4EF5-8F1E-34F459AB0F83}" type="pres">
      <dgm:prSet presAssocID="{A3E14DAF-4A7E-4ED2-B860-F1AD9C67E088}" presName="CompostProcess" presStyleCnt="0">
        <dgm:presLayoutVars>
          <dgm:dir/>
          <dgm:resizeHandles val="exact"/>
        </dgm:presLayoutVars>
      </dgm:prSet>
      <dgm:spPr/>
    </dgm:pt>
    <dgm:pt modelId="{51542638-04D8-4B12-ADCB-243463AB55E1}" type="pres">
      <dgm:prSet presAssocID="{A3E14DAF-4A7E-4ED2-B860-F1AD9C67E088}" presName="arrow" presStyleLbl="bgShp" presStyleIdx="0" presStyleCnt="1"/>
      <dgm:spPr/>
    </dgm:pt>
    <dgm:pt modelId="{4595C60F-B5DE-49F5-89CD-C1D3E2FAEDCA}" type="pres">
      <dgm:prSet presAssocID="{A3E14DAF-4A7E-4ED2-B860-F1AD9C67E088}" presName="linearProcess" presStyleCnt="0"/>
      <dgm:spPr/>
    </dgm:pt>
    <dgm:pt modelId="{6FB9FC18-5135-4BA6-81F5-5C8D33D6ABB2}" type="pres">
      <dgm:prSet presAssocID="{024CD7FB-A061-4283-910E-9A73CBC59CD8}" presName="textNode" presStyleLbl="node1" presStyleIdx="0" presStyleCnt="3">
        <dgm:presLayoutVars>
          <dgm:bulletEnabled val="1"/>
        </dgm:presLayoutVars>
      </dgm:prSet>
      <dgm:spPr/>
    </dgm:pt>
    <dgm:pt modelId="{CB45C80D-199B-43FA-A240-4B24360869E3}" type="pres">
      <dgm:prSet presAssocID="{4D25A91E-DE34-4B35-941F-969F25CDEBFF}" presName="sibTrans" presStyleCnt="0"/>
      <dgm:spPr/>
    </dgm:pt>
    <dgm:pt modelId="{8A010B5D-328F-42A1-8022-3D70D367DF75}" type="pres">
      <dgm:prSet presAssocID="{C0FC2211-6110-454C-9C05-CC6E2FB6C604}" presName="textNode" presStyleLbl="node1" presStyleIdx="1" presStyleCnt="3">
        <dgm:presLayoutVars>
          <dgm:bulletEnabled val="1"/>
        </dgm:presLayoutVars>
      </dgm:prSet>
      <dgm:spPr/>
    </dgm:pt>
    <dgm:pt modelId="{85A4ED38-E0EB-47FC-B9D8-5321414B6C2F}" type="pres">
      <dgm:prSet presAssocID="{3F0EA6AD-651F-4C21-A377-AD20FA53F7CF}" presName="sibTrans" presStyleCnt="0"/>
      <dgm:spPr/>
    </dgm:pt>
    <dgm:pt modelId="{E09D9BFC-D394-4776-8A54-6BD1E92D2F83}" type="pres">
      <dgm:prSet presAssocID="{F0E2ACFD-EBBF-4FEB-B1B2-D93B00769B4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A8E1104-A9AB-47C7-8322-1CCA0DDD2F47}" srcId="{A3E14DAF-4A7E-4ED2-B860-F1AD9C67E088}" destId="{C0FC2211-6110-454C-9C05-CC6E2FB6C604}" srcOrd="1" destOrd="0" parTransId="{48945667-39C1-4A1B-AA0B-6B2893A81197}" sibTransId="{3F0EA6AD-651F-4C21-A377-AD20FA53F7CF}"/>
    <dgm:cxn modelId="{1924A50C-DCE2-47AC-8B34-731372E5E4C3}" srcId="{A3E14DAF-4A7E-4ED2-B860-F1AD9C67E088}" destId="{F0E2ACFD-EBBF-4FEB-B1B2-D93B00769B47}" srcOrd="2" destOrd="0" parTransId="{E8D6A3F0-145B-45CC-AE1C-BECF2A48EE08}" sibTransId="{B1BF1F2F-8C5B-43CB-A520-E9AFDB31DEC3}"/>
    <dgm:cxn modelId="{1363B955-1E0B-4BC6-8440-7F34805B2EB6}" type="presOf" srcId="{F0E2ACFD-EBBF-4FEB-B1B2-D93B00769B47}" destId="{E09D9BFC-D394-4776-8A54-6BD1E92D2F83}" srcOrd="0" destOrd="0" presId="urn:microsoft.com/office/officeart/2005/8/layout/hProcess9"/>
    <dgm:cxn modelId="{605D0492-2CFD-4B93-AEB9-D19C8BF2CA0B}" srcId="{A3E14DAF-4A7E-4ED2-B860-F1AD9C67E088}" destId="{024CD7FB-A061-4283-910E-9A73CBC59CD8}" srcOrd="0" destOrd="0" parTransId="{BDF920F6-5AD9-4189-B951-78D77F83FCDD}" sibTransId="{4D25A91E-DE34-4B35-941F-969F25CDEBFF}"/>
    <dgm:cxn modelId="{ACB01ECB-EEB2-4733-B6F4-72FD9A40B9B5}" type="presOf" srcId="{A3E14DAF-4A7E-4ED2-B860-F1AD9C67E088}" destId="{9E4A9578-6A1F-4EF5-8F1E-34F459AB0F83}" srcOrd="0" destOrd="0" presId="urn:microsoft.com/office/officeart/2005/8/layout/hProcess9"/>
    <dgm:cxn modelId="{BFF176CF-8C82-4CF5-BB24-A7A51C660F4E}" type="presOf" srcId="{024CD7FB-A061-4283-910E-9A73CBC59CD8}" destId="{6FB9FC18-5135-4BA6-81F5-5C8D33D6ABB2}" srcOrd="0" destOrd="0" presId="urn:microsoft.com/office/officeart/2005/8/layout/hProcess9"/>
    <dgm:cxn modelId="{8245EFDF-E01C-4C96-9BF9-ACBE410DBE3D}" type="presOf" srcId="{C0FC2211-6110-454C-9C05-CC6E2FB6C604}" destId="{8A010B5D-328F-42A1-8022-3D70D367DF75}" srcOrd="0" destOrd="0" presId="urn:microsoft.com/office/officeart/2005/8/layout/hProcess9"/>
    <dgm:cxn modelId="{23D20649-D6A4-46D9-8D4A-98166BB5E4AC}" type="presParOf" srcId="{9E4A9578-6A1F-4EF5-8F1E-34F459AB0F83}" destId="{51542638-04D8-4B12-ADCB-243463AB55E1}" srcOrd="0" destOrd="0" presId="urn:microsoft.com/office/officeart/2005/8/layout/hProcess9"/>
    <dgm:cxn modelId="{87FDBF9B-9BD1-4D7B-8948-EE1CA506FDE1}" type="presParOf" srcId="{9E4A9578-6A1F-4EF5-8F1E-34F459AB0F83}" destId="{4595C60F-B5DE-49F5-89CD-C1D3E2FAEDCA}" srcOrd="1" destOrd="0" presId="urn:microsoft.com/office/officeart/2005/8/layout/hProcess9"/>
    <dgm:cxn modelId="{1C40DF0F-6153-42A9-9B58-9B4FBE3FDD8E}" type="presParOf" srcId="{4595C60F-B5DE-49F5-89CD-C1D3E2FAEDCA}" destId="{6FB9FC18-5135-4BA6-81F5-5C8D33D6ABB2}" srcOrd="0" destOrd="0" presId="urn:microsoft.com/office/officeart/2005/8/layout/hProcess9"/>
    <dgm:cxn modelId="{A67093B1-0EE7-4C7F-A974-1F3E8968CBC4}" type="presParOf" srcId="{4595C60F-B5DE-49F5-89CD-C1D3E2FAEDCA}" destId="{CB45C80D-199B-43FA-A240-4B24360869E3}" srcOrd="1" destOrd="0" presId="urn:microsoft.com/office/officeart/2005/8/layout/hProcess9"/>
    <dgm:cxn modelId="{9FD00249-A147-40D3-9375-6974C73251AB}" type="presParOf" srcId="{4595C60F-B5DE-49F5-89CD-C1D3E2FAEDCA}" destId="{8A010B5D-328F-42A1-8022-3D70D367DF75}" srcOrd="2" destOrd="0" presId="urn:microsoft.com/office/officeart/2005/8/layout/hProcess9"/>
    <dgm:cxn modelId="{FECACBD2-7A59-46CF-898A-6F6C6C623430}" type="presParOf" srcId="{4595C60F-B5DE-49F5-89CD-C1D3E2FAEDCA}" destId="{85A4ED38-E0EB-47FC-B9D8-5321414B6C2F}" srcOrd="3" destOrd="0" presId="urn:microsoft.com/office/officeart/2005/8/layout/hProcess9"/>
    <dgm:cxn modelId="{9B5C333A-ECB0-4C72-94A5-34676BBAAE4B}" type="presParOf" srcId="{4595C60F-B5DE-49F5-89CD-C1D3E2FAEDCA}" destId="{E09D9BFC-D394-4776-8A54-6BD1E92D2F8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880A63-30CD-470D-B89E-0818AA0D047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9064FD-257E-4507-889C-FDBA1956721F}">
      <dgm:prSet phldrT="[文本]"/>
      <dgm:spPr/>
      <dgm:t>
        <a:bodyPr/>
        <a:lstStyle/>
        <a:p>
          <a:r>
            <a:rPr lang="zh-CN" altLang="en-US" dirty="0"/>
            <a:t>人物经验（</a:t>
          </a:r>
          <a:r>
            <a:rPr lang="en-US" altLang="zh-CN" dirty="0"/>
            <a:t>200</a:t>
          </a:r>
          <a:r>
            <a:rPr lang="zh-CN" altLang="en-US" dirty="0"/>
            <a:t>万）</a:t>
          </a:r>
        </a:p>
      </dgm:t>
    </dgm:pt>
    <dgm:pt modelId="{658751EF-F201-4634-8155-C4ADB489F1A8}" type="parTrans" cxnId="{0DF188AD-9678-4F3B-B10B-F82523E417A1}">
      <dgm:prSet/>
      <dgm:spPr/>
      <dgm:t>
        <a:bodyPr/>
        <a:lstStyle/>
        <a:p>
          <a:endParaRPr lang="zh-CN" altLang="en-US"/>
        </a:p>
      </dgm:t>
    </dgm:pt>
    <dgm:pt modelId="{5E75BCB9-2B9D-4EA6-90F9-402E8B0525E2}" type="sibTrans" cxnId="{0DF188AD-9678-4F3B-B10B-F82523E417A1}">
      <dgm:prSet/>
      <dgm:spPr/>
      <dgm:t>
        <a:bodyPr/>
        <a:lstStyle/>
        <a:p>
          <a:endParaRPr lang="zh-CN" altLang="en-US"/>
        </a:p>
      </dgm:t>
    </dgm:pt>
    <dgm:pt modelId="{3BBAE321-075D-47BB-B1C9-65A1C9670623}">
      <dgm:prSet phldrT="[文本]"/>
      <dgm:spPr/>
      <dgm:t>
        <a:bodyPr/>
        <a:lstStyle/>
        <a:p>
          <a:r>
            <a:rPr lang="zh-CN" altLang="en-US" dirty="0"/>
            <a:t>师门任务</a:t>
          </a:r>
          <a:endParaRPr lang="en-US" altLang="zh-CN" dirty="0"/>
        </a:p>
        <a:p>
          <a:r>
            <a:rPr lang="zh-CN" altLang="en-US" dirty="0"/>
            <a:t>经验</a:t>
          </a:r>
          <a:endParaRPr lang="en-US" altLang="zh-CN" dirty="0"/>
        </a:p>
        <a:p>
          <a:r>
            <a:rPr lang="zh-CN" altLang="en-US" dirty="0"/>
            <a:t>银两</a:t>
          </a:r>
          <a:endParaRPr lang="en-US" altLang="zh-CN" dirty="0"/>
        </a:p>
        <a:p>
          <a:r>
            <a:rPr lang="zh-CN" altLang="en-US" dirty="0"/>
            <a:t>储备金</a:t>
          </a:r>
          <a:endParaRPr lang="en-US" altLang="zh-CN" dirty="0"/>
        </a:p>
        <a:p>
          <a:r>
            <a:rPr lang="zh-CN" altLang="en-US" dirty="0"/>
            <a:t>门派贡献（</a:t>
          </a:r>
          <a:r>
            <a:rPr lang="en-US" altLang="zh-CN" dirty="0"/>
            <a:t>300</a:t>
          </a:r>
          <a:r>
            <a:rPr lang="zh-CN" altLang="en-US" dirty="0"/>
            <a:t>）</a:t>
          </a:r>
        </a:p>
      </dgm:t>
    </dgm:pt>
    <dgm:pt modelId="{2578EC53-8AC9-45C9-B8D9-62B10BB9A107}" type="parTrans" cxnId="{86780C8B-6D6B-4CA1-A2CD-1EA6415BFEF9}">
      <dgm:prSet/>
      <dgm:spPr/>
      <dgm:t>
        <a:bodyPr/>
        <a:lstStyle/>
        <a:p>
          <a:endParaRPr lang="zh-CN" altLang="en-US"/>
        </a:p>
      </dgm:t>
    </dgm:pt>
    <dgm:pt modelId="{213F4CEF-6D2C-49A5-BFF8-8DC96FB083CA}" type="sibTrans" cxnId="{86780C8B-6D6B-4CA1-A2CD-1EA6415BFEF9}">
      <dgm:prSet/>
      <dgm:spPr/>
      <dgm:t>
        <a:bodyPr/>
        <a:lstStyle/>
        <a:p>
          <a:endParaRPr lang="zh-CN" altLang="en-US"/>
        </a:p>
      </dgm:t>
    </dgm:pt>
    <dgm:pt modelId="{495CFD2D-19D9-46B0-9333-F6EBD0A2ECE8}">
      <dgm:prSet phldrT="[文本]"/>
      <dgm:spPr/>
      <dgm:t>
        <a:bodyPr/>
        <a:lstStyle/>
        <a:p>
          <a:r>
            <a:rPr lang="zh-CN" altLang="en-US" dirty="0"/>
            <a:t>坐骑经验</a:t>
          </a:r>
        </a:p>
      </dgm:t>
    </dgm:pt>
    <dgm:pt modelId="{AFB72F62-DD1D-4619-A9BB-D8A94E5E214A}" type="parTrans" cxnId="{A21C6667-71F7-4860-B510-9DFFAA9A7100}">
      <dgm:prSet/>
      <dgm:spPr/>
      <dgm:t>
        <a:bodyPr/>
        <a:lstStyle/>
        <a:p>
          <a:endParaRPr lang="zh-CN" altLang="en-US"/>
        </a:p>
      </dgm:t>
    </dgm:pt>
    <dgm:pt modelId="{B1E7560E-C947-461D-8892-9A201EFE8865}" type="sibTrans" cxnId="{A21C6667-71F7-4860-B510-9DFFAA9A7100}">
      <dgm:prSet/>
      <dgm:spPr/>
      <dgm:t>
        <a:bodyPr/>
        <a:lstStyle/>
        <a:p>
          <a:endParaRPr lang="zh-CN" altLang="en-US"/>
        </a:p>
      </dgm:t>
    </dgm:pt>
    <dgm:pt modelId="{FE5931B1-979F-48D6-A9FB-A3AC32945AC7}">
      <dgm:prSet phldrT="[文本]"/>
      <dgm:spPr/>
      <dgm:t>
        <a:bodyPr/>
        <a:lstStyle/>
        <a:p>
          <a:r>
            <a:rPr lang="zh-CN" altLang="en-US" dirty="0"/>
            <a:t>体力转换</a:t>
          </a:r>
        </a:p>
      </dgm:t>
    </dgm:pt>
    <dgm:pt modelId="{2E64FAA9-E252-45F2-A77C-09BE8884C98B}" type="parTrans" cxnId="{7D79BFA9-90D8-420D-BF63-E08A58EDAF31}">
      <dgm:prSet/>
      <dgm:spPr/>
      <dgm:t>
        <a:bodyPr/>
        <a:lstStyle/>
        <a:p>
          <a:endParaRPr lang="zh-CN" altLang="en-US"/>
        </a:p>
      </dgm:t>
    </dgm:pt>
    <dgm:pt modelId="{3D06C8EF-5DCD-4372-9F31-87F892BF99D1}" type="sibTrans" cxnId="{7D79BFA9-90D8-420D-BF63-E08A58EDAF31}">
      <dgm:prSet/>
      <dgm:spPr/>
      <dgm:t>
        <a:bodyPr/>
        <a:lstStyle/>
        <a:p>
          <a:endParaRPr lang="zh-CN" altLang="en-US"/>
        </a:p>
      </dgm:t>
    </dgm:pt>
    <dgm:pt modelId="{5431B448-7700-440A-8C7D-D48C68E4F40D}">
      <dgm:prSet phldrT="[文本]"/>
      <dgm:spPr/>
      <dgm:t>
        <a:bodyPr/>
        <a:lstStyle/>
        <a:p>
          <a:r>
            <a:rPr lang="zh-CN" altLang="en-US" dirty="0"/>
            <a:t>坐骑等级</a:t>
          </a:r>
        </a:p>
      </dgm:t>
    </dgm:pt>
    <dgm:pt modelId="{B3600525-F83D-4EA7-8B54-CCDD29462D8E}" type="parTrans" cxnId="{A9708884-A782-4453-BA41-8AB13306EA01}">
      <dgm:prSet/>
      <dgm:spPr/>
      <dgm:t>
        <a:bodyPr/>
        <a:lstStyle/>
        <a:p>
          <a:endParaRPr lang="zh-CN" altLang="en-US"/>
        </a:p>
      </dgm:t>
    </dgm:pt>
    <dgm:pt modelId="{07A0505E-F41C-4758-8E9B-DDBAFA9C1B14}" type="sibTrans" cxnId="{A9708884-A782-4453-BA41-8AB13306EA01}">
      <dgm:prSet/>
      <dgm:spPr/>
      <dgm:t>
        <a:bodyPr/>
        <a:lstStyle/>
        <a:p>
          <a:endParaRPr lang="zh-CN" altLang="en-US"/>
        </a:p>
      </dgm:t>
    </dgm:pt>
    <dgm:pt modelId="{881B69AF-D9A8-4F1E-A95F-0B8FF16F3011}">
      <dgm:prSet phldrT="[文本]" custT="1"/>
      <dgm:spPr/>
      <dgm:t>
        <a:bodyPr/>
        <a:lstStyle/>
        <a:p>
          <a:r>
            <a:rPr lang="zh-CN" altLang="en-US" sz="2000" dirty="0"/>
            <a:t>正身清心（坐骑技能）</a:t>
          </a:r>
          <a:endParaRPr lang="en-US" altLang="zh-CN" sz="2000" dirty="0"/>
        </a:p>
        <a:p>
          <a:r>
            <a:rPr lang="zh-CN" altLang="en-US" sz="2400" dirty="0"/>
            <a:t>正身清心一级（</a:t>
          </a:r>
          <a:r>
            <a:rPr lang="en-US" altLang="zh-CN" sz="2400" dirty="0"/>
            <a:t>25</a:t>
          </a:r>
          <a:r>
            <a:rPr lang="zh-CN" altLang="en-US" sz="2400" dirty="0"/>
            <a:t>）</a:t>
          </a:r>
          <a:endParaRPr lang="en-US" altLang="zh-CN" sz="2400" dirty="0"/>
        </a:p>
        <a:p>
          <a:r>
            <a:rPr lang="zh-CN" altLang="en-US" sz="2400" dirty="0"/>
            <a:t>正身清心二级（</a:t>
          </a:r>
          <a:r>
            <a:rPr lang="en-US" altLang="zh-CN" sz="2400" dirty="0"/>
            <a:t>50</a:t>
          </a:r>
          <a:r>
            <a:rPr lang="zh-CN" altLang="en-US" sz="2400" dirty="0"/>
            <a:t>）</a:t>
          </a:r>
          <a:endParaRPr lang="en-US" altLang="zh-CN" sz="2400" dirty="0"/>
        </a:p>
        <a:p>
          <a:r>
            <a:rPr lang="zh-CN" altLang="en-US" sz="2400" dirty="0"/>
            <a:t>正身清心三级（</a:t>
          </a:r>
          <a:r>
            <a:rPr lang="en-US" altLang="zh-CN" sz="2400" dirty="0"/>
            <a:t>75</a:t>
          </a:r>
          <a:r>
            <a:rPr lang="zh-CN" altLang="en-US" sz="2400" dirty="0"/>
            <a:t>）</a:t>
          </a:r>
        </a:p>
      </dgm:t>
    </dgm:pt>
    <dgm:pt modelId="{EA387C1E-8E3F-47BD-81D9-B7696A0BF43D}" type="parTrans" cxnId="{2BDAD1AA-1408-41C7-B718-E9F75D5CCED4}">
      <dgm:prSet/>
      <dgm:spPr/>
      <dgm:t>
        <a:bodyPr/>
        <a:lstStyle/>
        <a:p>
          <a:endParaRPr lang="zh-CN" altLang="en-US"/>
        </a:p>
      </dgm:t>
    </dgm:pt>
    <dgm:pt modelId="{7E4BFA90-2B21-4D8D-8923-389B60B00598}" type="sibTrans" cxnId="{2BDAD1AA-1408-41C7-B718-E9F75D5CCED4}">
      <dgm:prSet/>
      <dgm:spPr/>
      <dgm:t>
        <a:bodyPr/>
        <a:lstStyle/>
        <a:p>
          <a:endParaRPr lang="zh-CN" altLang="en-US"/>
        </a:p>
      </dgm:t>
    </dgm:pt>
    <dgm:pt modelId="{75A64594-CC14-4387-9760-2D3858032B72}" type="pres">
      <dgm:prSet presAssocID="{16880A63-30CD-470D-B89E-0818AA0D047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7AD6CE9-DB1B-4016-B8F8-56EBF506201F}" type="pres">
      <dgm:prSet presAssocID="{8D9064FD-257E-4507-889C-FDBA1956721F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7C241193-3364-4D7D-A28C-7B74387857BF}" type="pres">
      <dgm:prSet presAssocID="{8D9064FD-257E-4507-889C-FDBA1956721F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7257D9D-EC24-4C3B-8B9E-1363A1E8A62A}" type="pres">
      <dgm:prSet presAssocID="{495CFD2D-19D9-46B0-9333-F6EBD0A2ECE8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B950CC1C-9903-4829-BFB1-61A1C6667915}" type="pres">
      <dgm:prSet presAssocID="{495CFD2D-19D9-46B0-9333-F6EBD0A2ECE8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7B04220B-57D5-44FD-8628-FC405B458F67}" type="pres">
      <dgm:prSet presAssocID="{5431B448-7700-440A-8C7D-D48C68E4F40D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5A3B681E-5C45-4850-BC12-FCF390E94555}" type="pres">
      <dgm:prSet presAssocID="{5431B448-7700-440A-8C7D-D48C68E4F40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21C6667-71F7-4860-B510-9DFFAA9A7100}" srcId="{16880A63-30CD-470D-B89E-0818AA0D047F}" destId="{495CFD2D-19D9-46B0-9333-F6EBD0A2ECE8}" srcOrd="1" destOrd="0" parTransId="{AFB72F62-DD1D-4619-A9BB-D8A94E5E214A}" sibTransId="{B1E7560E-C947-461D-8892-9A201EFE8865}"/>
    <dgm:cxn modelId="{58FC0771-29DA-47F2-B0E4-FEEA9DFE4B85}" type="presOf" srcId="{881B69AF-D9A8-4F1E-A95F-0B8FF16F3011}" destId="{5A3B681E-5C45-4850-BC12-FCF390E94555}" srcOrd="0" destOrd="0" presId="urn:microsoft.com/office/officeart/2009/3/layout/IncreasingArrowsProcess"/>
    <dgm:cxn modelId="{95F2A152-912D-434A-9F3C-D58A1649DCAB}" type="presOf" srcId="{495CFD2D-19D9-46B0-9333-F6EBD0A2ECE8}" destId="{77257D9D-EC24-4C3B-8B9E-1363A1E8A62A}" srcOrd="0" destOrd="0" presId="urn:microsoft.com/office/officeart/2009/3/layout/IncreasingArrowsProcess"/>
    <dgm:cxn modelId="{8A97ED79-257B-4B39-BF75-DC4136ED027A}" type="presOf" srcId="{8D9064FD-257E-4507-889C-FDBA1956721F}" destId="{57AD6CE9-DB1B-4016-B8F8-56EBF506201F}" srcOrd="0" destOrd="0" presId="urn:microsoft.com/office/officeart/2009/3/layout/IncreasingArrowsProcess"/>
    <dgm:cxn modelId="{A9708884-A782-4453-BA41-8AB13306EA01}" srcId="{16880A63-30CD-470D-B89E-0818AA0D047F}" destId="{5431B448-7700-440A-8C7D-D48C68E4F40D}" srcOrd="2" destOrd="0" parTransId="{B3600525-F83D-4EA7-8B54-CCDD29462D8E}" sibTransId="{07A0505E-F41C-4758-8E9B-DDBAFA9C1B14}"/>
    <dgm:cxn modelId="{86780C8B-6D6B-4CA1-A2CD-1EA6415BFEF9}" srcId="{8D9064FD-257E-4507-889C-FDBA1956721F}" destId="{3BBAE321-075D-47BB-B1C9-65A1C9670623}" srcOrd="0" destOrd="0" parTransId="{2578EC53-8AC9-45C9-B8D9-62B10BB9A107}" sibTransId="{213F4CEF-6D2C-49A5-BFF8-8DC96FB083CA}"/>
    <dgm:cxn modelId="{7D79BFA9-90D8-420D-BF63-E08A58EDAF31}" srcId="{495CFD2D-19D9-46B0-9333-F6EBD0A2ECE8}" destId="{FE5931B1-979F-48D6-A9FB-A3AC32945AC7}" srcOrd="0" destOrd="0" parTransId="{2E64FAA9-E252-45F2-A77C-09BE8884C98B}" sibTransId="{3D06C8EF-5DCD-4372-9F31-87F892BF99D1}"/>
    <dgm:cxn modelId="{2BDAD1AA-1408-41C7-B718-E9F75D5CCED4}" srcId="{5431B448-7700-440A-8C7D-D48C68E4F40D}" destId="{881B69AF-D9A8-4F1E-A95F-0B8FF16F3011}" srcOrd="0" destOrd="0" parTransId="{EA387C1E-8E3F-47BD-81D9-B7696A0BF43D}" sibTransId="{7E4BFA90-2B21-4D8D-8923-389B60B00598}"/>
    <dgm:cxn modelId="{0DF188AD-9678-4F3B-B10B-F82523E417A1}" srcId="{16880A63-30CD-470D-B89E-0818AA0D047F}" destId="{8D9064FD-257E-4507-889C-FDBA1956721F}" srcOrd="0" destOrd="0" parTransId="{658751EF-F201-4634-8155-C4ADB489F1A8}" sibTransId="{5E75BCB9-2B9D-4EA6-90F9-402E8B0525E2}"/>
    <dgm:cxn modelId="{398F45B0-6EED-4951-BA2A-59058B7966B5}" type="presOf" srcId="{5431B448-7700-440A-8C7D-D48C68E4F40D}" destId="{7B04220B-57D5-44FD-8628-FC405B458F67}" srcOrd="0" destOrd="0" presId="urn:microsoft.com/office/officeart/2009/3/layout/IncreasingArrowsProcess"/>
    <dgm:cxn modelId="{889DD0B4-6144-4049-9629-83CB9770C683}" type="presOf" srcId="{16880A63-30CD-470D-B89E-0818AA0D047F}" destId="{75A64594-CC14-4387-9760-2D3858032B72}" srcOrd="0" destOrd="0" presId="urn:microsoft.com/office/officeart/2009/3/layout/IncreasingArrowsProcess"/>
    <dgm:cxn modelId="{A76804B9-09A9-4BD3-9D93-05D8AD90162B}" type="presOf" srcId="{3BBAE321-075D-47BB-B1C9-65A1C9670623}" destId="{7C241193-3364-4D7D-A28C-7B74387857BF}" srcOrd="0" destOrd="0" presId="urn:microsoft.com/office/officeart/2009/3/layout/IncreasingArrowsProcess"/>
    <dgm:cxn modelId="{9A9ACAF7-C293-473C-9B3C-9AEA33D14C27}" type="presOf" srcId="{FE5931B1-979F-48D6-A9FB-A3AC32945AC7}" destId="{B950CC1C-9903-4829-BFB1-61A1C6667915}" srcOrd="0" destOrd="0" presId="urn:microsoft.com/office/officeart/2009/3/layout/IncreasingArrowsProcess"/>
    <dgm:cxn modelId="{D301EB70-01A6-4B3E-9BC1-CD88FDD7D67D}" type="presParOf" srcId="{75A64594-CC14-4387-9760-2D3858032B72}" destId="{57AD6CE9-DB1B-4016-B8F8-56EBF506201F}" srcOrd="0" destOrd="0" presId="urn:microsoft.com/office/officeart/2009/3/layout/IncreasingArrowsProcess"/>
    <dgm:cxn modelId="{6744972D-6F19-42B0-AF61-D92F22AD814F}" type="presParOf" srcId="{75A64594-CC14-4387-9760-2D3858032B72}" destId="{7C241193-3364-4D7D-A28C-7B74387857BF}" srcOrd="1" destOrd="0" presId="urn:microsoft.com/office/officeart/2009/3/layout/IncreasingArrowsProcess"/>
    <dgm:cxn modelId="{B453E19A-F83A-4B88-89F8-1E4FD0052E70}" type="presParOf" srcId="{75A64594-CC14-4387-9760-2D3858032B72}" destId="{77257D9D-EC24-4C3B-8B9E-1363A1E8A62A}" srcOrd="2" destOrd="0" presId="urn:microsoft.com/office/officeart/2009/3/layout/IncreasingArrowsProcess"/>
    <dgm:cxn modelId="{C324D567-98EA-4113-93CA-F23FD1DEECF7}" type="presParOf" srcId="{75A64594-CC14-4387-9760-2D3858032B72}" destId="{B950CC1C-9903-4829-BFB1-61A1C6667915}" srcOrd="3" destOrd="0" presId="urn:microsoft.com/office/officeart/2009/3/layout/IncreasingArrowsProcess"/>
    <dgm:cxn modelId="{87A621E0-695A-42AE-B760-07A0CB67F78A}" type="presParOf" srcId="{75A64594-CC14-4387-9760-2D3858032B72}" destId="{7B04220B-57D5-44FD-8628-FC405B458F67}" srcOrd="4" destOrd="0" presId="urn:microsoft.com/office/officeart/2009/3/layout/IncreasingArrowsProcess"/>
    <dgm:cxn modelId="{DADBD5ED-28EF-4D99-9391-02AF6AB78820}" type="presParOf" srcId="{75A64594-CC14-4387-9760-2D3858032B72}" destId="{5A3B681E-5C45-4850-BC12-FCF390E94555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6065EB-5D70-4E32-BFB0-E262879E618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8DF6637-45F2-4501-B3D2-9D5EC99425A7}">
      <dgm:prSet phldrT="[文本]"/>
      <dgm:spPr/>
      <dgm:t>
        <a:bodyPr/>
        <a:lstStyle/>
        <a:p>
          <a:r>
            <a:rPr lang="zh-CN" altLang="en-US" dirty="0"/>
            <a:t>骑乘坐骑</a:t>
          </a:r>
        </a:p>
      </dgm:t>
    </dgm:pt>
    <dgm:pt modelId="{276E7F4D-AE8D-4F0E-9162-40C1CDA8661D}" type="parTrans" cxnId="{194F0F4A-C122-442B-9857-A582EE28C8BB}">
      <dgm:prSet/>
      <dgm:spPr/>
      <dgm:t>
        <a:bodyPr/>
        <a:lstStyle/>
        <a:p>
          <a:endParaRPr lang="zh-CN" altLang="en-US"/>
        </a:p>
      </dgm:t>
    </dgm:pt>
    <dgm:pt modelId="{5FFFA6B0-0E7A-4D49-B1CF-998FDAAA8F86}" type="sibTrans" cxnId="{194F0F4A-C122-442B-9857-A582EE28C8BB}">
      <dgm:prSet/>
      <dgm:spPr/>
      <dgm:t>
        <a:bodyPr/>
        <a:lstStyle/>
        <a:p>
          <a:endParaRPr lang="zh-CN" altLang="en-US"/>
        </a:p>
      </dgm:t>
    </dgm:pt>
    <dgm:pt modelId="{5CB4880C-9BA3-42BB-B6CF-F2506128F25D}">
      <dgm:prSet phldrT="[文本]"/>
      <dgm:spPr/>
      <dgm:t>
        <a:bodyPr/>
        <a:lstStyle/>
        <a:p>
          <a:r>
            <a:rPr lang="zh-CN" altLang="en-US" dirty="0"/>
            <a:t>产生坐骑经验</a:t>
          </a:r>
        </a:p>
      </dgm:t>
    </dgm:pt>
    <dgm:pt modelId="{644FCCC8-8118-4295-9272-1AD2FE0306D8}" type="parTrans" cxnId="{BA6AFC1F-320B-404B-87D5-5E31776451DE}">
      <dgm:prSet/>
      <dgm:spPr/>
      <dgm:t>
        <a:bodyPr/>
        <a:lstStyle/>
        <a:p>
          <a:endParaRPr lang="zh-CN" altLang="en-US"/>
        </a:p>
      </dgm:t>
    </dgm:pt>
    <dgm:pt modelId="{79186EE7-C881-4686-ABF3-9A7BB7CEAC98}" type="sibTrans" cxnId="{BA6AFC1F-320B-404B-87D5-5E31776451DE}">
      <dgm:prSet/>
      <dgm:spPr/>
      <dgm:t>
        <a:bodyPr/>
        <a:lstStyle/>
        <a:p>
          <a:endParaRPr lang="zh-CN" altLang="en-US"/>
        </a:p>
      </dgm:t>
    </dgm:pt>
    <dgm:pt modelId="{73DAE0A3-2D59-4705-BE98-411798D4E02D}">
      <dgm:prSet phldrT="[文本]"/>
      <dgm:spPr/>
      <dgm:t>
        <a:bodyPr/>
        <a:lstStyle/>
        <a:p>
          <a:r>
            <a:rPr lang="zh-CN" altLang="en-US" dirty="0"/>
            <a:t>坐骑等级提升</a:t>
          </a:r>
        </a:p>
      </dgm:t>
    </dgm:pt>
    <dgm:pt modelId="{AAF23DD8-D30D-4B05-9817-6EF538D8EE3D}" type="parTrans" cxnId="{E0961690-4ED7-438B-8C19-B2B3E55B1761}">
      <dgm:prSet/>
      <dgm:spPr/>
      <dgm:t>
        <a:bodyPr/>
        <a:lstStyle/>
        <a:p>
          <a:endParaRPr lang="zh-CN" altLang="en-US"/>
        </a:p>
      </dgm:t>
    </dgm:pt>
    <dgm:pt modelId="{8AA98079-1132-4010-9B12-BEB911C04658}" type="sibTrans" cxnId="{E0961690-4ED7-438B-8C19-B2B3E55B1761}">
      <dgm:prSet/>
      <dgm:spPr/>
      <dgm:t>
        <a:bodyPr/>
        <a:lstStyle/>
        <a:p>
          <a:endParaRPr lang="zh-CN" altLang="en-US"/>
        </a:p>
      </dgm:t>
    </dgm:pt>
    <dgm:pt modelId="{1841B6F6-3443-4DF8-9F4C-4973B3AD66AC}">
      <dgm:prSet phldrT="[文本]"/>
      <dgm:spPr/>
      <dgm:t>
        <a:bodyPr/>
        <a:lstStyle/>
        <a:p>
          <a:r>
            <a:rPr lang="zh-CN" altLang="en-US" dirty="0"/>
            <a:t>人物参战</a:t>
          </a:r>
        </a:p>
      </dgm:t>
    </dgm:pt>
    <dgm:pt modelId="{D8E1EC62-D2CC-485B-BB5B-A886852787AF}" type="parTrans" cxnId="{7B37D9A3-F474-4B71-B1C1-8F11719970ED}">
      <dgm:prSet/>
      <dgm:spPr/>
      <dgm:t>
        <a:bodyPr/>
        <a:lstStyle/>
        <a:p>
          <a:endParaRPr lang="zh-CN" altLang="en-US"/>
        </a:p>
      </dgm:t>
    </dgm:pt>
    <dgm:pt modelId="{56245ECA-549F-44A0-BB04-BB827550277C}" type="sibTrans" cxnId="{7B37D9A3-F474-4B71-B1C1-8F11719970ED}">
      <dgm:prSet/>
      <dgm:spPr/>
      <dgm:t>
        <a:bodyPr/>
        <a:lstStyle/>
        <a:p>
          <a:endParaRPr lang="zh-CN" altLang="en-US"/>
        </a:p>
      </dgm:t>
    </dgm:pt>
    <dgm:pt modelId="{2B18E5CB-AE23-4DD7-8F8A-814FC992BC57}">
      <dgm:prSet phldrT="[文本]"/>
      <dgm:spPr/>
      <dgm:t>
        <a:bodyPr/>
        <a:lstStyle/>
        <a:p>
          <a:r>
            <a:rPr lang="zh-CN" altLang="en-US" dirty="0"/>
            <a:t>获得人物经验</a:t>
          </a:r>
        </a:p>
      </dgm:t>
    </dgm:pt>
    <dgm:pt modelId="{0253170B-16AE-4B9A-A665-291BDFB94CC8}" type="parTrans" cxnId="{12FA1407-B7C3-4511-A4D3-CB61AD63D4DE}">
      <dgm:prSet/>
      <dgm:spPr/>
      <dgm:t>
        <a:bodyPr/>
        <a:lstStyle/>
        <a:p>
          <a:endParaRPr lang="zh-CN" altLang="en-US"/>
        </a:p>
      </dgm:t>
    </dgm:pt>
    <dgm:pt modelId="{E9A53224-F893-4E84-9F8B-5968775307BE}" type="sibTrans" cxnId="{12FA1407-B7C3-4511-A4D3-CB61AD63D4DE}">
      <dgm:prSet/>
      <dgm:spPr/>
      <dgm:t>
        <a:bodyPr/>
        <a:lstStyle/>
        <a:p>
          <a:endParaRPr lang="zh-CN" altLang="en-US"/>
        </a:p>
      </dgm:t>
    </dgm:pt>
    <dgm:pt modelId="{A2E50280-20DC-4A88-97DC-933B8D375501}">
      <dgm:prSet phldrT="[文本]"/>
      <dgm:spPr/>
      <dgm:t>
        <a:bodyPr/>
        <a:lstStyle/>
        <a:p>
          <a:r>
            <a:rPr lang="zh-CN" altLang="en-US" dirty="0"/>
            <a:t>转换坐骑经验</a:t>
          </a:r>
        </a:p>
      </dgm:t>
    </dgm:pt>
    <dgm:pt modelId="{AE36BDF0-CC1E-4DBB-86BF-D305CA775CAA}" type="parTrans" cxnId="{953AF4BD-23C1-4F72-AE6F-2F63C5650FF2}">
      <dgm:prSet/>
      <dgm:spPr/>
      <dgm:t>
        <a:bodyPr/>
        <a:lstStyle/>
        <a:p>
          <a:endParaRPr lang="zh-CN" altLang="en-US"/>
        </a:p>
      </dgm:t>
    </dgm:pt>
    <dgm:pt modelId="{0F434564-1037-4BAA-95D7-0881BAE0910E}" type="sibTrans" cxnId="{953AF4BD-23C1-4F72-AE6F-2F63C5650FF2}">
      <dgm:prSet/>
      <dgm:spPr/>
      <dgm:t>
        <a:bodyPr/>
        <a:lstStyle/>
        <a:p>
          <a:endParaRPr lang="zh-CN" altLang="en-US"/>
        </a:p>
      </dgm:t>
    </dgm:pt>
    <dgm:pt modelId="{93208EDA-563F-41CB-A8D0-3EE41C0252AA}" type="pres">
      <dgm:prSet presAssocID="{646065EB-5D70-4E32-BFB0-E262879E61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06E6F4-4B70-44BC-8C4D-D4CCD3EFAA2B}" type="pres">
      <dgm:prSet presAssocID="{48DF6637-45F2-4501-B3D2-9D5EC99425A7}" presName="root" presStyleCnt="0"/>
      <dgm:spPr/>
    </dgm:pt>
    <dgm:pt modelId="{C93DD12A-5328-4AA4-B282-9D02AB57E2CA}" type="pres">
      <dgm:prSet presAssocID="{48DF6637-45F2-4501-B3D2-9D5EC99425A7}" presName="rootComposite" presStyleCnt="0"/>
      <dgm:spPr/>
    </dgm:pt>
    <dgm:pt modelId="{D7512C82-65BB-4D16-ACBB-4651C472AA74}" type="pres">
      <dgm:prSet presAssocID="{48DF6637-45F2-4501-B3D2-9D5EC99425A7}" presName="rootText" presStyleLbl="node1" presStyleIdx="0" presStyleCnt="2"/>
      <dgm:spPr/>
    </dgm:pt>
    <dgm:pt modelId="{CDBA1E11-3820-4D46-9DA1-8653ECB5C1CD}" type="pres">
      <dgm:prSet presAssocID="{48DF6637-45F2-4501-B3D2-9D5EC99425A7}" presName="rootConnector" presStyleLbl="node1" presStyleIdx="0" presStyleCnt="2"/>
      <dgm:spPr/>
    </dgm:pt>
    <dgm:pt modelId="{3BA391F8-8946-4312-8F94-B82F5AF81096}" type="pres">
      <dgm:prSet presAssocID="{48DF6637-45F2-4501-B3D2-9D5EC99425A7}" presName="childShape" presStyleCnt="0"/>
      <dgm:spPr/>
    </dgm:pt>
    <dgm:pt modelId="{083AD043-238C-4AC9-88FF-EFE6F1DF71CF}" type="pres">
      <dgm:prSet presAssocID="{644FCCC8-8118-4295-9272-1AD2FE0306D8}" presName="Name13" presStyleLbl="parChTrans1D2" presStyleIdx="0" presStyleCnt="4"/>
      <dgm:spPr/>
    </dgm:pt>
    <dgm:pt modelId="{8E08DC47-2EEB-4DFC-9CFC-876FC2CB17D6}" type="pres">
      <dgm:prSet presAssocID="{5CB4880C-9BA3-42BB-B6CF-F2506128F25D}" presName="childText" presStyleLbl="bgAcc1" presStyleIdx="0" presStyleCnt="4">
        <dgm:presLayoutVars>
          <dgm:bulletEnabled val="1"/>
        </dgm:presLayoutVars>
      </dgm:prSet>
      <dgm:spPr/>
    </dgm:pt>
    <dgm:pt modelId="{7ED70E80-E2EF-4731-9B97-6F950DC095D1}" type="pres">
      <dgm:prSet presAssocID="{AAF23DD8-D30D-4B05-9817-6EF538D8EE3D}" presName="Name13" presStyleLbl="parChTrans1D2" presStyleIdx="1" presStyleCnt="4"/>
      <dgm:spPr/>
    </dgm:pt>
    <dgm:pt modelId="{CCF0F2B4-8499-4864-AE12-34BEC99AB0D4}" type="pres">
      <dgm:prSet presAssocID="{73DAE0A3-2D59-4705-BE98-411798D4E02D}" presName="childText" presStyleLbl="bgAcc1" presStyleIdx="1" presStyleCnt="4">
        <dgm:presLayoutVars>
          <dgm:bulletEnabled val="1"/>
        </dgm:presLayoutVars>
      </dgm:prSet>
      <dgm:spPr/>
    </dgm:pt>
    <dgm:pt modelId="{674E5969-BD09-45FB-9A55-81C10EEF1D32}" type="pres">
      <dgm:prSet presAssocID="{1841B6F6-3443-4DF8-9F4C-4973B3AD66AC}" presName="root" presStyleCnt="0"/>
      <dgm:spPr/>
    </dgm:pt>
    <dgm:pt modelId="{DC37A9E3-CEC4-4A43-88B9-EFEA5EABEE8B}" type="pres">
      <dgm:prSet presAssocID="{1841B6F6-3443-4DF8-9F4C-4973B3AD66AC}" presName="rootComposite" presStyleCnt="0"/>
      <dgm:spPr/>
    </dgm:pt>
    <dgm:pt modelId="{5DB1444C-80F2-4E89-87BE-ABE0A2206E11}" type="pres">
      <dgm:prSet presAssocID="{1841B6F6-3443-4DF8-9F4C-4973B3AD66AC}" presName="rootText" presStyleLbl="node1" presStyleIdx="1" presStyleCnt="2"/>
      <dgm:spPr/>
    </dgm:pt>
    <dgm:pt modelId="{1FCA6E21-8C36-45E9-92F5-C314C81049DD}" type="pres">
      <dgm:prSet presAssocID="{1841B6F6-3443-4DF8-9F4C-4973B3AD66AC}" presName="rootConnector" presStyleLbl="node1" presStyleIdx="1" presStyleCnt="2"/>
      <dgm:spPr/>
    </dgm:pt>
    <dgm:pt modelId="{BF3E5EAB-9FA0-43EA-AC95-5DA6D53CBC59}" type="pres">
      <dgm:prSet presAssocID="{1841B6F6-3443-4DF8-9F4C-4973B3AD66AC}" presName="childShape" presStyleCnt="0"/>
      <dgm:spPr/>
    </dgm:pt>
    <dgm:pt modelId="{65CFB278-0359-475B-BBA3-2F72D9EF472B}" type="pres">
      <dgm:prSet presAssocID="{0253170B-16AE-4B9A-A665-291BDFB94CC8}" presName="Name13" presStyleLbl="parChTrans1D2" presStyleIdx="2" presStyleCnt="4"/>
      <dgm:spPr/>
    </dgm:pt>
    <dgm:pt modelId="{51EFD7A1-91D1-4D22-BBBE-8D7F4994280E}" type="pres">
      <dgm:prSet presAssocID="{2B18E5CB-AE23-4DD7-8F8A-814FC992BC57}" presName="childText" presStyleLbl="bgAcc1" presStyleIdx="2" presStyleCnt="4">
        <dgm:presLayoutVars>
          <dgm:bulletEnabled val="1"/>
        </dgm:presLayoutVars>
      </dgm:prSet>
      <dgm:spPr/>
    </dgm:pt>
    <dgm:pt modelId="{0B0F422A-C24E-4872-835B-1FF996E881C8}" type="pres">
      <dgm:prSet presAssocID="{AE36BDF0-CC1E-4DBB-86BF-D305CA775CAA}" presName="Name13" presStyleLbl="parChTrans1D2" presStyleIdx="3" presStyleCnt="4"/>
      <dgm:spPr/>
    </dgm:pt>
    <dgm:pt modelId="{8F3DA79C-BED8-4E68-BB9D-6729E40F33E2}" type="pres">
      <dgm:prSet presAssocID="{A2E50280-20DC-4A88-97DC-933B8D37550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12FA1407-B7C3-4511-A4D3-CB61AD63D4DE}" srcId="{1841B6F6-3443-4DF8-9F4C-4973B3AD66AC}" destId="{2B18E5CB-AE23-4DD7-8F8A-814FC992BC57}" srcOrd="0" destOrd="0" parTransId="{0253170B-16AE-4B9A-A665-291BDFB94CC8}" sibTransId="{E9A53224-F893-4E84-9F8B-5968775307BE}"/>
    <dgm:cxn modelId="{2B345E1B-F86B-494C-9D17-82B25085D8BF}" type="presOf" srcId="{646065EB-5D70-4E32-BFB0-E262879E6184}" destId="{93208EDA-563F-41CB-A8D0-3EE41C0252AA}" srcOrd="0" destOrd="0" presId="urn:microsoft.com/office/officeart/2005/8/layout/hierarchy3"/>
    <dgm:cxn modelId="{BA6AFC1F-320B-404B-87D5-5E31776451DE}" srcId="{48DF6637-45F2-4501-B3D2-9D5EC99425A7}" destId="{5CB4880C-9BA3-42BB-B6CF-F2506128F25D}" srcOrd="0" destOrd="0" parTransId="{644FCCC8-8118-4295-9272-1AD2FE0306D8}" sibTransId="{79186EE7-C881-4686-ABF3-9A7BB7CEAC98}"/>
    <dgm:cxn modelId="{3F6E0F2C-43D6-40B4-BDB1-AADCCE950874}" type="presOf" srcId="{A2E50280-20DC-4A88-97DC-933B8D375501}" destId="{8F3DA79C-BED8-4E68-BB9D-6729E40F33E2}" srcOrd="0" destOrd="0" presId="urn:microsoft.com/office/officeart/2005/8/layout/hierarchy3"/>
    <dgm:cxn modelId="{A2906D32-1F4E-4A04-892E-2F5B83DA1937}" type="presOf" srcId="{2B18E5CB-AE23-4DD7-8F8A-814FC992BC57}" destId="{51EFD7A1-91D1-4D22-BBBE-8D7F4994280E}" srcOrd="0" destOrd="0" presId="urn:microsoft.com/office/officeart/2005/8/layout/hierarchy3"/>
    <dgm:cxn modelId="{153F4835-9428-4E2C-9B89-41B0083E8C65}" type="presOf" srcId="{644FCCC8-8118-4295-9272-1AD2FE0306D8}" destId="{083AD043-238C-4AC9-88FF-EFE6F1DF71CF}" srcOrd="0" destOrd="0" presId="urn:microsoft.com/office/officeart/2005/8/layout/hierarchy3"/>
    <dgm:cxn modelId="{BDAFE047-1CBA-4833-B119-0CFEBE92B3F0}" type="presOf" srcId="{0253170B-16AE-4B9A-A665-291BDFB94CC8}" destId="{65CFB278-0359-475B-BBA3-2F72D9EF472B}" srcOrd="0" destOrd="0" presId="urn:microsoft.com/office/officeart/2005/8/layout/hierarchy3"/>
    <dgm:cxn modelId="{194F0F4A-C122-442B-9857-A582EE28C8BB}" srcId="{646065EB-5D70-4E32-BFB0-E262879E6184}" destId="{48DF6637-45F2-4501-B3D2-9D5EC99425A7}" srcOrd="0" destOrd="0" parTransId="{276E7F4D-AE8D-4F0E-9162-40C1CDA8661D}" sibTransId="{5FFFA6B0-0E7A-4D49-B1CF-998FDAAA8F86}"/>
    <dgm:cxn modelId="{54E32D55-2413-43D5-98F3-9D5281308D62}" type="presOf" srcId="{AAF23DD8-D30D-4B05-9817-6EF538D8EE3D}" destId="{7ED70E80-E2EF-4731-9B97-6F950DC095D1}" srcOrd="0" destOrd="0" presId="urn:microsoft.com/office/officeart/2005/8/layout/hierarchy3"/>
    <dgm:cxn modelId="{9C5D5379-D56B-4F2F-8E6B-3D5268D411A4}" type="presOf" srcId="{5CB4880C-9BA3-42BB-B6CF-F2506128F25D}" destId="{8E08DC47-2EEB-4DFC-9CFC-876FC2CB17D6}" srcOrd="0" destOrd="0" presId="urn:microsoft.com/office/officeart/2005/8/layout/hierarchy3"/>
    <dgm:cxn modelId="{E0961690-4ED7-438B-8C19-B2B3E55B1761}" srcId="{48DF6637-45F2-4501-B3D2-9D5EC99425A7}" destId="{73DAE0A3-2D59-4705-BE98-411798D4E02D}" srcOrd="1" destOrd="0" parTransId="{AAF23DD8-D30D-4B05-9817-6EF538D8EE3D}" sibTransId="{8AA98079-1132-4010-9B12-BEB911C04658}"/>
    <dgm:cxn modelId="{F5D6DA96-95CC-4BC1-984B-48427F309C4A}" type="presOf" srcId="{1841B6F6-3443-4DF8-9F4C-4973B3AD66AC}" destId="{1FCA6E21-8C36-45E9-92F5-C314C81049DD}" srcOrd="1" destOrd="0" presId="urn:microsoft.com/office/officeart/2005/8/layout/hierarchy3"/>
    <dgm:cxn modelId="{7B37D9A3-F474-4B71-B1C1-8F11719970ED}" srcId="{646065EB-5D70-4E32-BFB0-E262879E6184}" destId="{1841B6F6-3443-4DF8-9F4C-4973B3AD66AC}" srcOrd="1" destOrd="0" parTransId="{D8E1EC62-D2CC-485B-BB5B-A886852787AF}" sibTransId="{56245ECA-549F-44A0-BB04-BB827550277C}"/>
    <dgm:cxn modelId="{7F154EAB-F710-4D73-A732-5B673BAD143F}" type="presOf" srcId="{AE36BDF0-CC1E-4DBB-86BF-D305CA775CAA}" destId="{0B0F422A-C24E-4872-835B-1FF996E881C8}" srcOrd="0" destOrd="0" presId="urn:microsoft.com/office/officeart/2005/8/layout/hierarchy3"/>
    <dgm:cxn modelId="{953AF4BD-23C1-4F72-AE6F-2F63C5650FF2}" srcId="{1841B6F6-3443-4DF8-9F4C-4973B3AD66AC}" destId="{A2E50280-20DC-4A88-97DC-933B8D375501}" srcOrd="1" destOrd="0" parTransId="{AE36BDF0-CC1E-4DBB-86BF-D305CA775CAA}" sibTransId="{0F434564-1037-4BAA-95D7-0881BAE0910E}"/>
    <dgm:cxn modelId="{A02883C7-C25E-4CF3-B385-887ED9F514A7}" type="presOf" srcId="{48DF6637-45F2-4501-B3D2-9D5EC99425A7}" destId="{D7512C82-65BB-4D16-ACBB-4651C472AA74}" srcOrd="0" destOrd="0" presId="urn:microsoft.com/office/officeart/2005/8/layout/hierarchy3"/>
    <dgm:cxn modelId="{E2DCA1D4-8B95-473F-A685-3A2E435C2568}" type="presOf" srcId="{1841B6F6-3443-4DF8-9F4C-4973B3AD66AC}" destId="{5DB1444C-80F2-4E89-87BE-ABE0A2206E11}" srcOrd="0" destOrd="0" presId="urn:microsoft.com/office/officeart/2005/8/layout/hierarchy3"/>
    <dgm:cxn modelId="{494EA6E0-9406-46DD-ADFE-FF9BFFF6C77B}" type="presOf" srcId="{48DF6637-45F2-4501-B3D2-9D5EC99425A7}" destId="{CDBA1E11-3820-4D46-9DA1-8653ECB5C1CD}" srcOrd="1" destOrd="0" presId="urn:microsoft.com/office/officeart/2005/8/layout/hierarchy3"/>
    <dgm:cxn modelId="{5B333AFC-99AA-440B-A4BD-54A57ADA9A9C}" type="presOf" srcId="{73DAE0A3-2D59-4705-BE98-411798D4E02D}" destId="{CCF0F2B4-8499-4864-AE12-34BEC99AB0D4}" srcOrd="0" destOrd="0" presId="urn:microsoft.com/office/officeart/2005/8/layout/hierarchy3"/>
    <dgm:cxn modelId="{557C9C1F-23F1-4AE3-9725-E42775BF4EA8}" type="presParOf" srcId="{93208EDA-563F-41CB-A8D0-3EE41C0252AA}" destId="{7B06E6F4-4B70-44BC-8C4D-D4CCD3EFAA2B}" srcOrd="0" destOrd="0" presId="urn:microsoft.com/office/officeart/2005/8/layout/hierarchy3"/>
    <dgm:cxn modelId="{F600B5D2-764B-4B91-896C-CBA043866836}" type="presParOf" srcId="{7B06E6F4-4B70-44BC-8C4D-D4CCD3EFAA2B}" destId="{C93DD12A-5328-4AA4-B282-9D02AB57E2CA}" srcOrd="0" destOrd="0" presId="urn:microsoft.com/office/officeart/2005/8/layout/hierarchy3"/>
    <dgm:cxn modelId="{4705B3C1-7F27-4002-91F7-CD8AF8F14ECF}" type="presParOf" srcId="{C93DD12A-5328-4AA4-B282-9D02AB57E2CA}" destId="{D7512C82-65BB-4D16-ACBB-4651C472AA74}" srcOrd="0" destOrd="0" presId="urn:microsoft.com/office/officeart/2005/8/layout/hierarchy3"/>
    <dgm:cxn modelId="{F3534BF6-05AF-4772-96EA-77F919965802}" type="presParOf" srcId="{C93DD12A-5328-4AA4-B282-9D02AB57E2CA}" destId="{CDBA1E11-3820-4D46-9DA1-8653ECB5C1CD}" srcOrd="1" destOrd="0" presId="urn:microsoft.com/office/officeart/2005/8/layout/hierarchy3"/>
    <dgm:cxn modelId="{A9A340F2-500F-4591-BE1B-388021DE69F5}" type="presParOf" srcId="{7B06E6F4-4B70-44BC-8C4D-D4CCD3EFAA2B}" destId="{3BA391F8-8946-4312-8F94-B82F5AF81096}" srcOrd="1" destOrd="0" presId="urn:microsoft.com/office/officeart/2005/8/layout/hierarchy3"/>
    <dgm:cxn modelId="{4E3AE74D-4FC9-4EE7-AFA5-109EEA4B764E}" type="presParOf" srcId="{3BA391F8-8946-4312-8F94-B82F5AF81096}" destId="{083AD043-238C-4AC9-88FF-EFE6F1DF71CF}" srcOrd="0" destOrd="0" presId="urn:microsoft.com/office/officeart/2005/8/layout/hierarchy3"/>
    <dgm:cxn modelId="{634DE46F-C933-4B75-819E-44C875A98F02}" type="presParOf" srcId="{3BA391F8-8946-4312-8F94-B82F5AF81096}" destId="{8E08DC47-2EEB-4DFC-9CFC-876FC2CB17D6}" srcOrd="1" destOrd="0" presId="urn:microsoft.com/office/officeart/2005/8/layout/hierarchy3"/>
    <dgm:cxn modelId="{0EB07551-0D98-4CC2-8A20-796F0FD1FD50}" type="presParOf" srcId="{3BA391F8-8946-4312-8F94-B82F5AF81096}" destId="{7ED70E80-E2EF-4731-9B97-6F950DC095D1}" srcOrd="2" destOrd="0" presId="urn:microsoft.com/office/officeart/2005/8/layout/hierarchy3"/>
    <dgm:cxn modelId="{83B3CF59-5D14-4C77-8020-E4CF50179CB9}" type="presParOf" srcId="{3BA391F8-8946-4312-8F94-B82F5AF81096}" destId="{CCF0F2B4-8499-4864-AE12-34BEC99AB0D4}" srcOrd="3" destOrd="0" presId="urn:microsoft.com/office/officeart/2005/8/layout/hierarchy3"/>
    <dgm:cxn modelId="{19314771-8C81-49AF-AE53-BAA8EA0CD81D}" type="presParOf" srcId="{93208EDA-563F-41CB-A8D0-3EE41C0252AA}" destId="{674E5969-BD09-45FB-9A55-81C10EEF1D32}" srcOrd="1" destOrd="0" presId="urn:microsoft.com/office/officeart/2005/8/layout/hierarchy3"/>
    <dgm:cxn modelId="{2F369C95-E800-445F-80F2-50CB48625383}" type="presParOf" srcId="{674E5969-BD09-45FB-9A55-81C10EEF1D32}" destId="{DC37A9E3-CEC4-4A43-88B9-EFEA5EABEE8B}" srcOrd="0" destOrd="0" presId="urn:microsoft.com/office/officeart/2005/8/layout/hierarchy3"/>
    <dgm:cxn modelId="{671600BF-7EEF-4FB6-8702-4DEE2FB4B667}" type="presParOf" srcId="{DC37A9E3-CEC4-4A43-88B9-EFEA5EABEE8B}" destId="{5DB1444C-80F2-4E89-87BE-ABE0A2206E11}" srcOrd="0" destOrd="0" presId="urn:microsoft.com/office/officeart/2005/8/layout/hierarchy3"/>
    <dgm:cxn modelId="{DA16BFBE-9A1B-4881-A4CE-C7FDB5601B48}" type="presParOf" srcId="{DC37A9E3-CEC4-4A43-88B9-EFEA5EABEE8B}" destId="{1FCA6E21-8C36-45E9-92F5-C314C81049DD}" srcOrd="1" destOrd="0" presId="urn:microsoft.com/office/officeart/2005/8/layout/hierarchy3"/>
    <dgm:cxn modelId="{58DCF45B-53C6-466D-AEC8-78FFC5160567}" type="presParOf" srcId="{674E5969-BD09-45FB-9A55-81C10EEF1D32}" destId="{BF3E5EAB-9FA0-43EA-AC95-5DA6D53CBC59}" srcOrd="1" destOrd="0" presId="urn:microsoft.com/office/officeart/2005/8/layout/hierarchy3"/>
    <dgm:cxn modelId="{A5AB6976-C4B8-4EA6-826E-7617674DBB50}" type="presParOf" srcId="{BF3E5EAB-9FA0-43EA-AC95-5DA6D53CBC59}" destId="{65CFB278-0359-475B-BBA3-2F72D9EF472B}" srcOrd="0" destOrd="0" presId="urn:microsoft.com/office/officeart/2005/8/layout/hierarchy3"/>
    <dgm:cxn modelId="{D7BC0D37-5AC2-4C7A-BB3C-8A56E0C3F633}" type="presParOf" srcId="{BF3E5EAB-9FA0-43EA-AC95-5DA6D53CBC59}" destId="{51EFD7A1-91D1-4D22-BBBE-8D7F4994280E}" srcOrd="1" destOrd="0" presId="urn:microsoft.com/office/officeart/2005/8/layout/hierarchy3"/>
    <dgm:cxn modelId="{89E48DD6-2528-47B0-A6BC-E18E5F3E4698}" type="presParOf" srcId="{BF3E5EAB-9FA0-43EA-AC95-5DA6D53CBC59}" destId="{0B0F422A-C24E-4872-835B-1FF996E881C8}" srcOrd="2" destOrd="0" presId="urn:microsoft.com/office/officeart/2005/8/layout/hierarchy3"/>
    <dgm:cxn modelId="{1ED96F1E-787D-4C58-BE57-6F72697208AC}" type="presParOf" srcId="{BF3E5EAB-9FA0-43EA-AC95-5DA6D53CBC59}" destId="{8F3DA79C-BED8-4E68-BB9D-6729E40F33E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DBBA1-05D5-420C-977A-A55735A0BCA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436496A-93D9-46CF-9DC8-4EE25A622155}">
      <dgm:prSet phldrT="[文本]"/>
      <dgm:spPr/>
      <dgm:t>
        <a:bodyPr/>
        <a:lstStyle/>
        <a:p>
          <a:r>
            <a:rPr lang="zh-CN" altLang="en-US" dirty="0"/>
            <a:t>交易</a:t>
          </a:r>
        </a:p>
      </dgm:t>
    </dgm:pt>
    <dgm:pt modelId="{CC4E6512-9265-4DB6-AB87-8DF24E7BFF9F}" type="parTrans" cxnId="{033FD3A4-26BD-4C0C-964F-707987FD7F64}">
      <dgm:prSet/>
      <dgm:spPr/>
      <dgm:t>
        <a:bodyPr/>
        <a:lstStyle/>
        <a:p>
          <a:endParaRPr lang="zh-CN" altLang="en-US"/>
        </a:p>
      </dgm:t>
    </dgm:pt>
    <dgm:pt modelId="{B60E3ADB-5EDA-40C8-8650-C78402AAF273}" type="sibTrans" cxnId="{033FD3A4-26BD-4C0C-964F-707987FD7F64}">
      <dgm:prSet/>
      <dgm:spPr/>
      <dgm:t>
        <a:bodyPr/>
        <a:lstStyle/>
        <a:p>
          <a:endParaRPr lang="zh-CN" altLang="en-US"/>
        </a:p>
      </dgm:t>
    </dgm:pt>
    <dgm:pt modelId="{5361B867-D3B3-4B89-AA26-AA35E6D47472}">
      <dgm:prSet phldrT="[文本]"/>
      <dgm:spPr/>
      <dgm:t>
        <a:bodyPr/>
        <a:lstStyle/>
        <a:p>
          <a:r>
            <a:rPr lang="zh-CN" altLang="en-US" dirty="0"/>
            <a:t>巡逻队队长</a:t>
          </a:r>
          <a:r>
            <a:rPr lang="en-US" altLang="zh-CN" dirty="0"/>
            <a:t>*18</a:t>
          </a:r>
          <a:endParaRPr lang="zh-CN" altLang="en-US" dirty="0"/>
        </a:p>
      </dgm:t>
    </dgm:pt>
    <dgm:pt modelId="{78272250-0FB9-4225-AC46-4E75B2992A1D}" type="parTrans" cxnId="{5F029BD5-9190-4166-838B-6294075C6646}">
      <dgm:prSet/>
      <dgm:spPr/>
      <dgm:t>
        <a:bodyPr/>
        <a:lstStyle/>
        <a:p>
          <a:endParaRPr lang="zh-CN" altLang="en-US"/>
        </a:p>
      </dgm:t>
    </dgm:pt>
    <dgm:pt modelId="{AECACDFD-4D64-4E04-A455-3C9DC00BB4FB}" type="sibTrans" cxnId="{5F029BD5-9190-4166-838B-6294075C6646}">
      <dgm:prSet/>
      <dgm:spPr/>
      <dgm:t>
        <a:bodyPr/>
        <a:lstStyle/>
        <a:p>
          <a:endParaRPr lang="zh-CN" altLang="en-US"/>
        </a:p>
      </dgm:t>
    </dgm:pt>
    <dgm:pt modelId="{6E7B147B-8BBC-49EF-B508-A6D9DAFDD55F}">
      <dgm:prSet phldrT="[文本]"/>
      <dgm:spPr/>
      <dgm:t>
        <a:bodyPr/>
        <a:lstStyle/>
        <a:p>
          <a:r>
            <a:rPr lang="zh-CN" altLang="en-US" dirty="0"/>
            <a:t>巡逻队图鉴师</a:t>
          </a:r>
          <a:r>
            <a:rPr lang="en-US" altLang="zh-CN" dirty="0"/>
            <a:t>*18</a:t>
          </a:r>
          <a:endParaRPr lang="zh-CN" altLang="en-US" dirty="0"/>
        </a:p>
      </dgm:t>
    </dgm:pt>
    <dgm:pt modelId="{9423D8C8-5DED-4D97-8F27-AB7206BF9E71}" type="parTrans" cxnId="{54BDB41F-C138-491B-88E2-5FE73B7686F8}">
      <dgm:prSet/>
      <dgm:spPr/>
      <dgm:t>
        <a:bodyPr/>
        <a:lstStyle/>
        <a:p>
          <a:endParaRPr lang="zh-CN" altLang="en-US"/>
        </a:p>
      </dgm:t>
    </dgm:pt>
    <dgm:pt modelId="{9BAA752A-A21E-463B-B02C-A5B0D609CE9D}" type="sibTrans" cxnId="{54BDB41F-C138-491B-88E2-5FE73B7686F8}">
      <dgm:prSet/>
      <dgm:spPr/>
      <dgm:t>
        <a:bodyPr/>
        <a:lstStyle/>
        <a:p>
          <a:endParaRPr lang="zh-CN" altLang="en-US"/>
        </a:p>
      </dgm:t>
    </dgm:pt>
    <dgm:pt modelId="{FF20FA6B-9751-433B-8A6C-06091F5F8740}">
      <dgm:prSet phldrT="[文本]"/>
      <dgm:spPr/>
      <dgm:t>
        <a:bodyPr/>
        <a:lstStyle/>
        <a:p>
          <a:r>
            <a:rPr lang="zh-CN" altLang="en-US" dirty="0"/>
            <a:t>长安城</a:t>
          </a:r>
          <a:r>
            <a:rPr lang="en-US" altLang="zh-CN" dirty="0"/>
            <a:t>*18</a:t>
          </a:r>
          <a:endParaRPr lang="zh-CN" altLang="en-US" dirty="0"/>
        </a:p>
      </dgm:t>
    </dgm:pt>
    <dgm:pt modelId="{12992FE5-BA60-4C45-A814-51FC62A5F77C}" type="parTrans" cxnId="{5964B6AB-C278-485C-AA5E-C795B76E5CCF}">
      <dgm:prSet/>
      <dgm:spPr/>
      <dgm:t>
        <a:bodyPr/>
        <a:lstStyle/>
        <a:p>
          <a:endParaRPr lang="zh-CN" altLang="en-US"/>
        </a:p>
      </dgm:t>
    </dgm:pt>
    <dgm:pt modelId="{DD7C9F26-8040-4BA4-8220-A85A47E2387F}" type="sibTrans" cxnId="{5964B6AB-C278-485C-AA5E-C795B76E5CCF}">
      <dgm:prSet/>
      <dgm:spPr/>
      <dgm:t>
        <a:bodyPr/>
        <a:lstStyle/>
        <a:p>
          <a:endParaRPr lang="zh-CN" altLang="en-US"/>
        </a:p>
      </dgm:t>
    </dgm:pt>
    <dgm:pt modelId="{88A019BB-CF84-4D02-B493-3F8ADFF1ECCD}">
      <dgm:prSet phldrT="[文本]"/>
      <dgm:spPr/>
      <dgm:t>
        <a:bodyPr/>
        <a:lstStyle/>
        <a:p>
          <a:r>
            <a:rPr lang="zh-CN" altLang="en-US" dirty="0"/>
            <a:t>巡逻队大帅哥</a:t>
          </a:r>
          <a:r>
            <a:rPr lang="en-US" altLang="zh-CN" dirty="0"/>
            <a:t>*18</a:t>
          </a:r>
          <a:endParaRPr lang="zh-CN" altLang="en-US" dirty="0"/>
        </a:p>
      </dgm:t>
    </dgm:pt>
    <dgm:pt modelId="{FD059464-C44A-4EC4-B8D9-27D119947FD0}" type="parTrans" cxnId="{EC782B39-D3C3-4F4E-8539-0E79048D260C}">
      <dgm:prSet/>
      <dgm:spPr/>
      <dgm:t>
        <a:bodyPr/>
        <a:lstStyle/>
        <a:p>
          <a:endParaRPr lang="zh-CN" altLang="en-US"/>
        </a:p>
      </dgm:t>
    </dgm:pt>
    <dgm:pt modelId="{6CA295E2-F50D-4D08-84E8-425010A734E4}" type="sibTrans" cxnId="{EC782B39-D3C3-4F4E-8539-0E79048D260C}">
      <dgm:prSet/>
      <dgm:spPr/>
      <dgm:t>
        <a:bodyPr/>
        <a:lstStyle/>
        <a:p>
          <a:endParaRPr lang="zh-CN" altLang="en-US"/>
        </a:p>
      </dgm:t>
    </dgm:pt>
    <dgm:pt modelId="{FFC4FD2A-E759-4FB4-8BEF-D42CC326F8C8}">
      <dgm:prSet phldrT="[文本]"/>
      <dgm:spPr/>
      <dgm:t>
        <a:bodyPr/>
        <a:lstStyle/>
        <a:p>
          <a:r>
            <a:rPr lang="zh-CN" altLang="en-US" dirty="0"/>
            <a:t>巡逻队飞行符</a:t>
          </a:r>
          <a:r>
            <a:rPr lang="en-US" altLang="zh-CN" dirty="0"/>
            <a:t>*18</a:t>
          </a:r>
          <a:endParaRPr lang="zh-CN" altLang="en-US" dirty="0"/>
        </a:p>
      </dgm:t>
    </dgm:pt>
    <dgm:pt modelId="{D0AE2D49-FA2D-4042-8286-864E7EDAEF96}" type="parTrans" cxnId="{9AF9EF44-2683-4BDB-8910-8C51620C5455}">
      <dgm:prSet/>
      <dgm:spPr/>
      <dgm:t>
        <a:bodyPr/>
        <a:lstStyle/>
        <a:p>
          <a:endParaRPr lang="zh-CN" altLang="en-US"/>
        </a:p>
      </dgm:t>
    </dgm:pt>
    <dgm:pt modelId="{CFFEB45C-B021-4B71-86B8-55CF38412B9C}" type="sibTrans" cxnId="{9AF9EF44-2683-4BDB-8910-8C51620C5455}">
      <dgm:prSet/>
      <dgm:spPr/>
      <dgm:t>
        <a:bodyPr/>
        <a:lstStyle/>
        <a:p>
          <a:endParaRPr lang="zh-CN" altLang="en-US"/>
        </a:p>
      </dgm:t>
    </dgm:pt>
    <dgm:pt modelId="{F8735CBF-11E0-4FD1-A36E-CE06F8BAEFBF}">
      <dgm:prSet phldrT="[文本]"/>
      <dgm:spPr/>
      <dgm:t>
        <a:bodyPr/>
        <a:lstStyle/>
        <a:p>
          <a:r>
            <a:rPr lang="zh-CN" altLang="en-US" dirty="0"/>
            <a:t>巡逻队美猴王</a:t>
          </a:r>
          <a:r>
            <a:rPr lang="en-US" altLang="zh-CN" dirty="0"/>
            <a:t>*18</a:t>
          </a:r>
          <a:endParaRPr lang="zh-CN" altLang="en-US" dirty="0"/>
        </a:p>
      </dgm:t>
    </dgm:pt>
    <dgm:pt modelId="{5361AE17-0CC3-4EF9-A337-3BB5C31E46A0}" type="parTrans" cxnId="{DB002546-582F-468D-B951-6CA95CCC9114}">
      <dgm:prSet/>
      <dgm:spPr/>
      <dgm:t>
        <a:bodyPr/>
        <a:lstStyle/>
        <a:p>
          <a:endParaRPr lang="zh-CN" altLang="en-US"/>
        </a:p>
      </dgm:t>
    </dgm:pt>
    <dgm:pt modelId="{B60C43B7-44C1-4F33-8472-31A6CF386992}" type="sibTrans" cxnId="{DB002546-582F-468D-B951-6CA95CCC9114}">
      <dgm:prSet/>
      <dgm:spPr/>
      <dgm:t>
        <a:bodyPr/>
        <a:lstStyle/>
        <a:p>
          <a:endParaRPr lang="zh-CN" altLang="en-US"/>
        </a:p>
      </dgm:t>
    </dgm:pt>
    <dgm:pt modelId="{148EF49D-81B0-411C-93C5-DA14F976216E}">
      <dgm:prSet phldrT="[文本]"/>
      <dgm:spPr/>
      <dgm:t>
        <a:bodyPr/>
        <a:lstStyle/>
        <a:p>
          <a:endParaRPr lang="zh-CN" altLang="en-US" dirty="0"/>
        </a:p>
      </dgm:t>
    </dgm:pt>
    <dgm:pt modelId="{AFE2B8F3-3205-4B71-A64A-D2287BB8131D}" type="parTrans" cxnId="{5212EC94-9FC5-46F1-8136-69FC89616AF5}">
      <dgm:prSet/>
      <dgm:spPr/>
      <dgm:t>
        <a:bodyPr/>
        <a:lstStyle/>
        <a:p>
          <a:endParaRPr lang="zh-CN" altLang="en-US"/>
        </a:p>
      </dgm:t>
    </dgm:pt>
    <dgm:pt modelId="{C3F0691C-9BE8-4010-AFAB-164EDE19A2DF}" type="sibTrans" cxnId="{5212EC94-9FC5-46F1-8136-69FC89616AF5}">
      <dgm:prSet/>
      <dgm:spPr/>
      <dgm:t>
        <a:bodyPr/>
        <a:lstStyle/>
        <a:p>
          <a:endParaRPr lang="zh-CN" altLang="en-US"/>
        </a:p>
      </dgm:t>
    </dgm:pt>
    <dgm:pt modelId="{1CD31029-2F9C-40C7-BE30-2867A0DDD61A}">
      <dgm:prSet phldrT="[文本]"/>
      <dgm:spPr/>
      <dgm:t>
        <a:bodyPr/>
        <a:lstStyle/>
        <a:p>
          <a:r>
            <a:rPr lang="zh-CN" altLang="en-US" dirty="0"/>
            <a:t>巡逻队巨魔王</a:t>
          </a:r>
          <a:r>
            <a:rPr lang="en-US" altLang="zh-CN" dirty="0"/>
            <a:t>*18</a:t>
          </a:r>
          <a:endParaRPr lang="zh-CN" altLang="en-US" dirty="0"/>
        </a:p>
      </dgm:t>
    </dgm:pt>
    <dgm:pt modelId="{A2DF2232-CD5A-40E3-BAA5-2F7843F7BD86}" type="parTrans" cxnId="{F65AC5DE-E7DE-4F08-8E9F-190E7EC175BB}">
      <dgm:prSet/>
      <dgm:spPr/>
      <dgm:t>
        <a:bodyPr/>
        <a:lstStyle/>
        <a:p>
          <a:endParaRPr lang="zh-CN" altLang="en-US"/>
        </a:p>
      </dgm:t>
    </dgm:pt>
    <dgm:pt modelId="{45B10FEA-B018-40BC-9AAC-8EF588D6D962}" type="sibTrans" cxnId="{F65AC5DE-E7DE-4F08-8E9F-190E7EC175BB}">
      <dgm:prSet/>
      <dgm:spPr/>
      <dgm:t>
        <a:bodyPr/>
        <a:lstStyle/>
        <a:p>
          <a:endParaRPr lang="zh-CN" altLang="en-US"/>
        </a:p>
      </dgm:t>
    </dgm:pt>
    <dgm:pt modelId="{A03E91D4-DA8A-433D-B429-DFFD2E8F8BB7}">
      <dgm:prSet phldrT="[文本]"/>
      <dgm:spPr/>
      <dgm:t>
        <a:bodyPr/>
        <a:lstStyle/>
        <a:p>
          <a:endParaRPr lang="zh-CN" altLang="en-US" dirty="0"/>
        </a:p>
      </dgm:t>
    </dgm:pt>
    <dgm:pt modelId="{AFADE0A4-E3EC-414A-BCC4-5CD56AA1A794}" type="parTrans" cxnId="{312B3F32-0021-4778-9CD2-B9F2A077B72D}">
      <dgm:prSet/>
      <dgm:spPr/>
      <dgm:t>
        <a:bodyPr/>
        <a:lstStyle/>
        <a:p>
          <a:endParaRPr lang="zh-CN" altLang="en-US"/>
        </a:p>
      </dgm:t>
    </dgm:pt>
    <dgm:pt modelId="{866F794D-F7AB-4670-9021-0AD13BAB0152}" type="sibTrans" cxnId="{312B3F32-0021-4778-9CD2-B9F2A077B72D}">
      <dgm:prSet/>
      <dgm:spPr/>
      <dgm:t>
        <a:bodyPr/>
        <a:lstStyle/>
        <a:p>
          <a:endParaRPr lang="zh-CN" altLang="en-US"/>
        </a:p>
      </dgm:t>
    </dgm:pt>
    <dgm:pt modelId="{4C809861-0868-4EAB-8356-60D4501358B2}">
      <dgm:prSet phldrT="[文本]"/>
      <dgm:spPr/>
      <dgm:t>
        <a:bodyPr/>
        <a:lstStyle/>
        <a:p>
          <a:r>
            <a:rPr lang="zh-CN" altLang="en-US" dirty="0"/>
            <a:t>巡逻队小拉虎</a:t>
          </a:r>
          <a:r>
            <a:rPr lang="en-US" altLang="zh-CN" dirty="0"/>
            <a:t>*18</a:t>
          </a:r>
          <a:endParaRPr lang="zh-CN" altLang="en-US" dirty="0"/>
        </a:p>
      </dgm:t>
    </dgm:pt>
    <dgm:pt modelId="{F2929D9B-1451-4B5B-AD60-F822C894E04D}" type="parTrans" cxnId="{303C6EC1-8C31-466E-9761-DF21E19B2B3F}">
      <dgm:prSet/>
      <dgm:spPr/>
      <dgm:t>
        <a:bodyPr/>
        <a:lstStyle/>
        <a:p>
          <a:endParaRPr lang="zh-CN" altLang="en-US"/>
        </a:p>
      </dgm:t>
    </dgm:pt>
    <dgm:pt modelId="{53D0ED31-AD55-49AE-B3D5-4ABA53BACBC2}" type="sibTrans" cxnId="{303C6EC1-8C31-466E-9761-DF21E19B2B3F}">
      <dgm:prSet/>
      <dgm:spPr/>
      <dgm:t>
        <a:bodyPr/>
        <a:lstStyle/>
        <a:p>
          <a:endParaRPr lang="zh-CN" altLang="en-US"/>
        </a:p>
      </dgm:t>
    </dgm:pt>
    <dgm:pt modelId="{A6BDE59E-E555-47FE-B1EC-4FB13D37C886}">
      <dgm:prSet phldrT="[文本]"/>
      <dgm:spPr/>
      <dgm:t>
        <a:bodyPr/>
        <a:lstStyle/>
        <a:p>
          <a:r>
            <a:rPr lang="zh-CN" altLang="en-US" dirty="0"/>
            <a:t>巡逻队小巫婆</a:t>
          </a:r>
          <a:r>
            <a:rPr lang="en-US" altLang="zh-CN" dirty="0"/>
            <a:t>*18</a:t>
          </a:r>
          <a:endParaRPr lang="zh-CN" altLang="en-US" dirty="0"/>
        </a:p>
      </dgm:t>
    </dgm:pt>
    <dgm:pt modelId="{C539A1D4-1A1C-4E2E-97F6-634A94AA56E5}" type="parTrans" cxnId="{7326E4A3-7212-46B5-84D2-6EA20CA1F584}">
      <dgm:prSet/>
      <dgm:spPr/>
      <dgm:t>
        <a:bodyPr/>
        <a:lstStyle/>
        <a:p>
          <a:endParaRPr lang="zh-CN" altLang="en-US"/>
        </a:p>
      </dgm:t>
    </dgm:pt>
    <dgm:pt modelId="{389ACFA4-E577-45C3-88BC-50936C4FE740}" type="sibTrans" cxnId="{7326E4A3-7212-46B5-84D2-6EA20CA1F584}">
      <dgm:prSet/>
      <dgm:spPr/>
      <dgm:t>
        <a:bodyPr/>
        <a:lstStyle/>
        <a:p>
          <a:endParaRPr lang="zh-CN" altLang="en-US"/>
        </a:p>
      </dgm:t>
    </dgm:pt>
    <dgm:pt modelId="{47968CC3-4112-40F3-B26F-ED70840B48F4}">
      <dgm:prSet phldrT="[文本]"/>
      <dgm:spPr/>
      <dgm:t>
        <a:bodyPr/>
        <a:lstStyle/>
        <a:p>
          <a:r>
            <a:rPr lang="zh-CN" altLang="en-US" dirty="0"/>
            <a:t>卧龙岗李永生</a:t>
          </a:r>
          <a:r>
            <a:rPr lang="en-US" altLang="zh-CN" dirty="0"/>
            <a:t>*18</a:t>
          </a:r>
          <a:endParaRPr lang="zh-CN" altLang="en-US" dirty="0"/>
        </a:p>
      </dgm:t>
    </dgm:pt>
    <dgm:pt modelId="{1078C1DE-F52B-4C80-9D7F-14F1AA890E14}" type="parTrans" cxnId="{9AA72F92-F6B7-4248-857E-38FA1D147955}">
      <dgm:prSet/>
      <dgm:spPr/>
      <dgm:t>
        <a:bodyPr/>
        <a:lstStyle/>
        <a:p>
          <a:endParaRPr lang="zh-CN" altLang="en-US"/>
        </a:p>
      </dgm:t>
    </dgm:pt>
    <dgm:pt modelId="{44A3980A-9902-446C-9B63-1C20C86BD04A}" type="sibTrans" cxnId="{9AA72F92-F6B7-4248-857E-38FA1D147955}">
      <dgm:prSet/>
      <dgm:spPr/>
      <dgm:t>
        <a:bodyPr/>
        <a:lstStyle/>
        <a:p>
          <a:endParaRPr lang="zh-CN" altLang="en-US"/>
        </a:p>
      </dgm:t>
    </dgm:pt>
    <dgm:pt modelId="{71629894-DF74-4D54-BF2B-6E9AC4E3FDD1}">
      <dgm:prSet phldrT="[文本]"/>
      <dgm:spPr/>
      <dgm:t>
        <a:bodyPr/>
        <a:lstStyle/>
        <a:p>
          <a:r>
            <a:rPr lang="zh-CN" altLang="en-US" dirty="0"/>
            <a:t>巡逻队小桃花</a:t>
          </a:r>
          <a:r>
            <a:rPr lang="en-US" altLang="zh-CN" dirty="0"/>
            <a:t>*18</a:t>
          </a:r>
          <a:endParaRPr lang="zh-CN" altLang="en-US" dirty="0"/>
        </a:p>
      </dgm:t>
    </dgm:pt>
    <dgm:pt modelId="{7036F7D5-6C1B-48D7-9A40-6F9A9D261B66}" type="parTrans" cxnId="{97FAC9E7-3BC6-40AC-AC73-EB4773BA4861}">
      <dgm:prSet/>
      <dgm:spPr/>
      <dgm:t>
        <a:bodyPr/>
        <a:lstStyle/>
        <a:p>
          <a:endParaRPr lang="zh-CN" altLang="en-US"/>
        </a:p>
      </dgm:t>
    </dgm:pt>
    <dgm:pt modelId="{5EFBA571-AB17-4D40-8666-2D37E0B01D0E}" type="sibTrans" cxnId="{97FAC9E7-3BC6-40AC-AC73-EB4773BA4861}">
      <dgm:prSet/>
      <dgm:spPr/>
      <dgm:t>
        <a:bodyPr/>
        <a:lstStyle/>
        <a:p>
          <a:endParaRPr lang="zh-CN" altLang="en-US"/>
        </a:p>
      </dgm:t>
    </dgm:pt>
    <dgm:pt modelId="{AB229B0C-1182-43CE-BB7E-9397094E27BC}" type="pres">
      <dgm:prSet presAssocID="{633DBBA1-05D5-420C-977A-A55735A0BCA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31BFAE6-4E7D-4061-8F55-38F14E808ED5}" type="pres">
      <dgm:prSet presAssocID="{633DBBA1-05D5-420C-977A-A55735A0BCA7}" presName="cycle" presStyleCnt="0"/>
      <dgm:spPr/>
    </dgm:pt>
    <dgm:pt modelId="{108E8D25-806B-424E-988A-408794DC4EF9}" type="pres">
      <dgm:prSet presAssocID="{633DBBA1-05D5-420C-977A-A55735A0BCA7}" presName="centerShape" presStyleCnt="0"/>
      <dgm:spPr/>
    </dgm:pt>
    <dgm:pt modelId="{0C40A4F2-4862-4D75-A35D-24ABBCEB3D21}" type="pres">
      <dgm:prSet presAssocID="{633DBBA1-05D5-420C-977A-A55735A0BCA7}" presName="connSite" presStyleLbl="node1" presStyleIdx="0" presStyleCnt="2"/>
      <dgm:spPr/>
    </dgm:pt>
    <dgm:pt modelId="{EA3BF639-66CA-453F-A385-A82C52014631}" type="pres">
      <dgm:prSet presAssocID="{633DBBA1-05D5-420C-977A-A55735A0BCA7}" presName="visible" presStyleLbl="node1" presStyleIdx="0" presStyleCnt="2" custLinFactNeighborX="-31869" custLinFactNeighborY="-455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3A43456D-6854-49C1-AE91-0C8B272EB65D}" type="pres">
      <dgm:prSet presAssocID="{CC4E6512-9265-4DB6-AB87-8DF24E7BFF9F}" presName="Name25" presStyleLbl="parChTrans1D1" presStyleIdx="0" presStyleCnt="1"/>
      <dgm:spPr/>
    </dgm:pt>
    <dgm:pt modelId="{274F4306-74CA-4726-BE3B-241563F85AD7}" type="pres">
      <dgm:prSet presAssocID="{E436496A-93D9-46CF-9DC8-4EE25A622155}" presName="node" presStyleCnt="0"/>
      <dgm:spPr/>
    </dgm:pt>
    <dgm:pt modelId="{80845428-2F6F-4A33-96E0-595F89A01F49}" type="pres">
      <dgm:prSet presAssocID="{E436496A-93D9-46CF-9DC8-4EE25A622155}" presName="parentNode" presStyleLbl="node1" presStyleIdx="1" presStyleCnt="2" custScaleY="180732">
        <dgm:presLayoutVars>
          <dgm:chMax val="1"/>
          <dgm:bulletEnabled val="1"/>
        </dgm:presLayoutVars>
      </dgm:prSet>
      <dgm:spPr/>
    </dgm:pt>
    <dgm:pt modelId="{6CC88BFD-4E1B-4DA9-ABE3-7EB389A041B1}" type="pres">
      <dgm:prSet presAssocID="{E436496A-93D9-46CF-9DC8-4EE25A622155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6314D40A-E210-4964-B0C2-C9DBCE412EB0}" type="presOf" srcId="{FFC4FD2A-E759-4FB4-8BEF-D42CC326F8C8}" destId="{6CC88BFD-4E1B-4DA9-ABE3-7EB389A041B1}" srcOrd="0" destOrd="4" presId="urn:microsoft.com/office/officeart/2005/8/layout/radial2"/>
    <dgm:cxn modelId="{2B0B240B-6C9C-4CCE-A332-ECF2F8C2155B}" type="presOf" srcId="{6E7B147B-8BBC-49EF-B508-A6D9DAFDD55F}" destId="{6CC88BFD-4E1B-4DA9-ABE3-7EB389A041B1}" srcOrd="0" destOrd="1" presId="urn:microsoft.com/office/officeart/2005/8/layout/radial2"/>
    <dgm:cxn modelId="{7AE08314-6324-4D85-8040-A19B34EE9544}" type="presOf" srcId="{F8735CBF-11E0-4FD1-A36E-CE06F8BAEFBF}" destId="{6CC88BFD-4E1B-4DA9-ABE3-7EB389A041B1}" srcOrd="0" destOrd="5" presId="urn:microsoft.com/office/officeart/2005/8/layout/radial2"/>
    <dgm:cxn modelId="{34D7C81C-1BFC-49B9-A0AF-B81688CBC4FF}" type="presOf" srcId="{FF20FA6B-9751-433B-8A6C-06091F5F8740}" destId="{6CC88BFD-4E1B-4DA9-ABE3-7EB389A041B1}" srcOrd="0" destOrd="2" presId="urn:microsoft.com/office/officeart/2005/8/layout/radial2"/>
    <dgm:cxn modelId="{54BDB41F-C138-491B-88E2-5FE73B7686F8}" srcId="{E436496A-93D9-46CF-9DC8-4EE25A622155}" destId="{6E7B147B-8BBC-49EF-B508-A6D9DAFDD55F}" srcOrd="1" destOrd="0" parTransId="{9423D8C8-5DED-4D97-8F27-AB7206BF9E71}" sibTransId="{9BAA752A-A21E-463B-B02C-A5B0D609CE9D}"/>
    <dgm:cxn modelId="{9719342E-5505-4E1B-8C57-12AF16476369}" type="presOf" srcId="{4C809861-0868-4EAB-8356-60D4501358B2}" destId="{6CC88BFD-4E1B-4DA9-ABE3-7EB389A041B1}" srcOrd="0" destOrd="7" presId="urn:microsoft.com/office/officeart/2005/8/layout/radial2"/>
    <dgm:cxn modelId="{DCBB7A30-68E7-4073-B047-13DDDBDD9DC2}" type="presOf" srcId="{633DBBA1-05D5-420C-977A-A55735A0BCA7}" destId="{AB229B0C-1182-43CE-BB7E-9397094E27BC}" srcOrd="0" destOrd="0" presId="urn:microsoft.com/office/officeart/2005/8/layout/radial2"/>
    <dgm:cxn modelId="{312B3F32-0021-4778-9CD2-B9F2A077B72D}" srcId="{E436496A-93D9-46CF-9DC8-4EE25A622155}" destId="{A03E91D4-DA8A-433D-B429-DFFD2E8F8BB7}" srcOrd="11" destOrd="0" parTransId="{AFADE0A4-E3EC-414A-BCC4-5CD56AA1A794}" sibTransId="{866F794D-F7AB-4670-9021-0AD13BAB0152}"/>
    <dgm:cxn modelId="{EC782B39-D3C3-4F4E-8539-0E79048D260C}" srcId="{E436496A-93D9-46CF-9DC8-4EE25A622155}" destId="{88A019BB-CF84-4D02-B493-3F8ADFF1ECCD}" srcOrd="3" destOrd="0" parTransId="{FD059464-C44A-4EC4-B8D9-27D119947FD0}" sibTransId="{6CA295E2-F50D-4D08-84E8-425010A734E4}"/>
    <dgm:cxn modelId="{A159E943-8CED-4A51-93D5-1CB1992B200A}" type="presOf" srcId="{1CD31029-2F9C-40C7-BE30-2867A0DDD61A}" destId="{6CC88BFD-4E1B-4DA9-ABE3-7EB389A041B1}" srcOrd="0" destOrd="6" presId="urn:microsoft.com/office/officeart/2005/8/layout/radial2"/>
    <dgm:cxn modelId="{9AF9EF44-2683-4BDB-8910-8C51620C5455}" srcId="{E436496A-93D9-46CF-9DC8-4EE25A622155}" destId="{FFC4FD2A-E759-4FB4-8BEF-D42CC326F8C8}" srcOrd="4" destOrd="0" parTransId="{D0AE2D49-FA2D-4042-8286-864E7EDAEF96}" sibTransId="{CFFEB45C-B021-4B71-86B8-55CF38412B9C}"/>
    <dgm:cxn modelId="{096D9665-AE55-43A8-9686-13FECB0374DA}" type="presOf" srcId="{47968CC3-4112-40F3-B26F-ED70840B48F4}" destId="{6CC88BFD-4E1B-4DA9-ABE3-7EB389A041B1}" srcOrd="0" destOrd="9" presId="urn:microsoft.com/office/officeart/2005/8/layout/radial2"/>
    <dgm:cxn modelId="{DB002546-582F-468D-B951-6CA95CCC9114}" srcId="{E436496A-93D9-46CF-9DC8-4EE25A622155}" destId="{F8735CBF-11E0-4FD1-A36E-CE06F8BAEFBF}" srcOrd="5" destOrd="0" parTransId="{5361AE17-0CC3-4EF9-A337-3BB5C31E46A0}" sibTransId="{B60C43B7-44C1-4F33-8472-31A6CF386992}"/>
    <dgm:cxn modelId="{9AAEDD48-B6AB-4E07-824A-23989C104CCA}" type="presOf" srcId="{88A019BB-CF84-4D02-B493-3F8ADFF1ECCD}" destId="{6CC88BFD-4E1B-4DA9-ABE3-7EB389A041B1}" srcOrd="0" destOrd="3" presId="urn:microsoft.com/office/officeart/2005/8/layout/radial2"/>
    <dgm:cxn modelId="{ECE4996D-8D17-4F94-9F5E-9AFEF0FC79C0}" type="presOf" srcId="{A6BDE59E-E555-47FE-B1EC-4FB13D37C886}" destId="{6CC88BFD-4E1B-4DA9-ABE3-7EB389A041B1}" srcOrd="0" destOrd="8" presId="urn:microsoft.com/office/officeart/2005/8/layout/radial2"/>
    <dgm:cxn modelId="{15D4DD50-7DC3-46EB-A0EE-A5681537BB87}" type="presOf" srcId="{A03E91D4-DA8A-433D-B429-DFFD2E8F8BB7}" destId="{6CC88BFD-4E1B-4DA9-ABE3-7EB389A041B1}" srcOrd="0" destOrd="11" presId="urn:microsoft.com/office/officeart/2005/8/layout/radial2"/>
    <dgm:cxn modelId="{975ECA51-4617-4D70-A807-77ECF7A9F497}" type="presOf" srcId="{71629894-DF74-4D54-BF2B-6E9AC4E3FDD1}" destId="{6CC88BFD-4E1B-4DA9-ABE3-7EB389A041B1}" srcOrd="0" destOrd="10" presId="urn:microsoft.com/office/officeart/2005/8/layout/radial2"/>
    <dgm:cxn modelId="{606B5B7B-42C6-4C3E-B863-B2B7602C488B}" type="presOf" srcId="{148EF49D-81B0-411C-93C5-DA14F976216E}" destId="{6CC88BFD-4E1B-4DA9-ABE3-7EB389A041B1}" srcOrd="0" destOrd="12" presId="urn:microsoft.com/office/officeart/2005/8/layout/radial2"/>
    <dgm:cxn modelId="{1D67017F-0192-4330-8A8E-F9610731E266}" type="presOf" srcId="{5361B867-D3B3-4B89-AA26-AA35E6D47472}" destId="{6CC88BFD-4E1B-4DA9-ABE3-7EB389A041B1}" srcOrd="0" destOrd="0" presId="urn:microsoft.com/office/officeart/2005/8/layout/radial2"/>
    <dgm:cxn modelId="{9AA72F92-F6B7-4248-857E-38FA1D147955}" srcId="{E436496A-93D9-46CF-9DC8-4EE25A622155}" destId="{47968CC3-4112-40F3-B26F-ED70840B48F4}" srcOrd="9" destOrd="0" parTransId="{1078C1DE-F52B-4C80-9D7F-14F1AA890E14}" sibTransId="{44A3980A-9902-446C-9B63-1C20C86BD04A}"/>
    <dgm:cxn modelId="{5212EC94-9FC5-46F1-8136-69FC89616AF5}" srcId="{E436496A-93D9-46CF-9DC8-4EE25A622155}" destId="{148EF49D-81B0-411C-93C5-DA14F976216E}" srcOrd="12" destOrd="0" parTransId="{AFE2B8F3-3205-4B71-A64A-D2287BB8131D}" sibTransId="{C3F0691C-9BE8-4010-AFAB-164EDE19A2DF}"/>
    <dgm:cxn modelId="{7326E4A3-7212-46B5-84D2-6EA20CA1F584}" srcId="{E436496A-93D9-46CF-9DC8-4EE25A622155}" destId="{A6BDE59E-E555-47FE-B1EC-4FB13D37C886}" srcOrd="8" destOrd="0" parTransId="{C539A1D4-1A1C-4E2E-97F6-634A94AA56E5}" sibTransId="{389ACFA4-E577-45C3-88BC-50936C4FE740}"/>
    <dgm:cxn modelId="{033FD3A4-26BD-4C0C-964F-707987FD7F64}" srcId="{633DBBA1-05D5-420C-977A-A55735A0BCA7}" destId="{E436496A-93D9-46CF-9DC8-4EE25A622155}" srcOrd="0" destOrd="0" parTransId="{CC4E6512-9265-4DB6-AB87-8DF24E7BFF9F}" sibTransId="{B60E3ADB-5EDA-40C8-8650-C78402AAF273}"/>
    <dgm:cxn modelId="{5964B6AB-C278-485C-AA5E-C795B76E5CCF}" srcId="{E436496A-93D9-46CF-9DC8-4EE25A622155}" destId="{FF20FA6B-9751-433B-8A6C-06091F5F8740}" srcOrd="2" destOrd="0" parTransId="{12992FE5-BA60-4C45-A814-51FC62A5F77C}" sibTransId="{DD7C9F26-8040-4BA4-8220-A85A47E2387F}"/>
    <dgm:cxn modelId="{303C6EC1-8C31-466E-9761-DF21E19B2B3F}" srcId="{E436496A-93D9-46CF-9DC8-4EE25A622155}" destId="{4C809861-0868-4EAB-8356-60D4501358B2}" srcOrd="7" destOrd="0" parTransId="{F2929D9B-1451-4B5B-AD60-F822C894E04D}" sibTransId="{53D0ED31-AD55-49AE-B3D5-4ABA53BACBC2}"/>
    <dgm:cxn modelId="{5F029BD5-9190-4166-838B-6294075C6646}" srcId="{E436496A-93D9-46CF-9DC8-4EE25A622155}" destId="{5361B867-D3B3-4B89-AA26-AA35E6D47472}" srcOrd="0" destOrd="0" parTransId="{78272250-0FB9-4225-AC46-4E75B2992A1D}" sibTransId="{AECACDFD-4D64-4E04-A455-3C9DC00BB4FB}"/>
    <dgm:cxn modelId="{F6650FDC-2E1F-41D9-A37C-46A80553C93C}" type="presOf" srcId="{E436496A-93D9-46CF-9DC8-4EE25A622155}" destId="{80845428-2F6F-4A33-96E0-595F89A01F49}" srcOrd="0" destOrd="0" presId="urn:microsoft.com/office/officeart/2005/8/layout/radial2"/>
    <dgm:cxn modelId="{F65AC5DE-E7DE-4F08-8E9F-190E7EC175BB}" srcId="{E436496A-93D9-46CF-9DC8-4EE25A622155}" destId="{1CD31029-2F9C-40C7-BE30-2867A0DDD61A}" srcOrd="6" destOrd="0" parTransId="{A2DF2232-CD5A-40E3-BAA5-2F7843F7BD86}" sibTransId="{45B10FEA-B018-40BC-9AAC-8EF588D6D962}"/>
    <dgm:cxn modelId="{1277C9E2-C433-4686-B0D5-2A499C972874}" type="presOf" srcId="{CC4E6512-9265-4DB6-AB87-8DF24E7BFF9F}" destId="{3A43456D-6854-49C1-AE91-0C8B272EB65D}" srcOrd="0" destOrd="0" presId="urn:microsoft.com/office/officeart/2005/8/layout/radial2"/>
    <dgm:cxn modelId="{97FAC9E7-3BC6-40AC-AC73-EB4773BA4861}" srcId="{E436496A-93D9-46CF-9DC8-4EE25A622155}" destId="{71629894-DF74-4D54-BF2B-6E9AC4E3FDD1}" srcOrd="10" destOrd="0" parTransId="{7036F7D5-6C1B-48D7-9A40-6F9A9D261B66}" sibTransId="{5EFBA571-AB17-4D40-8666-2D37E0B01D0E}"/>
    <dgm:cxn modelId="{E5E89D73-AD91-4E7F-84E5-2DA4C4365D77}" type="presParOf" srcId="{AB229B0C-1182-43CE-BB7E-9397094E27BC}" destId="{731BFAE6-4E7D-4061-8F55-38F14E808ED5}" srcOrd="0" destOrd="0" presId="urn:microsoft.com/office/officeart/2005/8/layout/radial2"/>
    <dgm:cxn modelId="{C99774CB-F5A3-43A1-A26C-9DF035B695F6}" type="presParOf" srcId="{731BFAE6-4E7D-4061-8F55-38F14E808ED5}" destId="{108E8D25-806B-424E-988A-408794DC4EF9}" srcOrd="0" destOrd="0" presId="urn:microsoft.com/office/officeart/2005/8/layout/radial2"/>
    <dgm:cxn modelId="{2D2E3FEA-C1A2-4C38-82A2-D7854B0F626A}" type="presParOf" srcId="{108E8D25-806B-424E-988A-408794DC4EF9}" destId="{0C40A4F2-4862-4D75-A35D-24ABBCEB3D21}" srcOrd="0" destOrd="0" presId="urn:microsoft.com/office/officeart/2005/8/layout/radial2"/>
    <dgm:cxn modelId="{F49B0DC1-1D10-4F33-8B21-E89A34D1B929}" type="presParOf" srcId="{108E8D25-806B-424E-988A-408794DC4EF9}" destId="{EA3BF639-66CA-453F-A385-A82C52014631}" srcOrd="1" destOrd="0" presId="urn:microsoft.com/office/officeart/2005/8/layout/radial2"/>
    <dgm:cxn modelId="{26AEE362-CD38-49E6-BBBD-6BE4E89BA84A}" type="presParOf" srcId="{731BFAE6-4E7D-4061-8F55-38F14E808ED5}" destId="{3A43456D-6854-49C1-AE91-0C8B272EB65D}" srcOrd="1" destOrd="0" presId="urn:microsoft.com/office/officeart/2005/8/layout/radial2"/>
    <dgm:cxn modelId="{18B663E5-7135-424C-A8E1-B1B3BEC8FC28}" type="presParOf" srcId="{731BFAE6-4E7D-4061-8F55-38F14E808ED5}" destId="{274F4306-74CA-4726-BE3B-241563F85AD7}" srcOrd="2" destOrd="0" presId="urn:microsoft.com/office/officeart/2005/8/layout/radial2"/>
    <dgm:cxn modelId="{92FED1DE-AEEB-4270-803F-3ABC07A4F9D4}" type="presParOf" srcId="{274F4306-74CA-4726-BE3B-241563F85AD7}" destId="{80845428-2F6F-4A33-96E0-595F89A01F49}" srcOrd="0" destOrd="0" presId="urn:microsoft.com/office/officeart/2005/8/layout/radial2"/>
    <dgm:cxn modelId="{C3324316-AA81-4C09-B3D9-9AD26E9B052C}" type="presParOf" srcId="{274F4306-74CA-4726-BE3B-241563F85AD7}" destId="{6CC88BFD-4E1B-4DA9-ABE3-7EB389A041B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90594-859D-4D08-96BC-22E997AAD7A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strike="sngStrike" kern="1200" dirty="0"/>
            <a:t>角色</a:t>
          </a:r>
        </a:p>
      </dsp:txBody>
      <dsp:txXfrm rot="-5400000">
        <a:off x="1" y="573596"/>
        <a:ext cx="1146297" cy="491270"/>
      </dsp:txXfrm>
    </dsp:sp>
    <dsp:sp modelId="{9F909BAB-14A8-448F-B8AC-452E721F193B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strike="sngStrike" kern="1200" dirty="0"/>
            <a:t>角色升至</a:t>
          </a:r>
          <a:r>
            <a:rPr lang="en-US" altLang="zh-CN" sz="2800" strike="sngStrike" kern="1200" dirty="0"/>
            <a:t>59</a:t>
          </a:r>
          <a:r>
            <a:rPr lang="zh-CN" altLang="en-US" sz="2800" strike="sngStrike" kern="1200" dirty="0"/>
            <a:t>级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strike="sngStrike" kern="1200" dirty="0"/>
            <a:t>或者</a:t>
          </a:r>
          <a:r>
            <a:rPr lang="en-US" altLang="zh-CN" sz="2800" strike="sngStrike" kern="1200" dirty="0"/>
            <a:t>59</a:t>
          </a:r>
          <a:r>
            <a:rPr lang="zh-CN" altLang="en-US" sz="2800" strike="sngStrike" kern="1200" dirty="0"/>
            <a:t>级以上</a:t>
          </a:r>
        </a:p>
      </dsp:txBody>
      <dsp:txXfrm rot="-5400000">
        <a:off x="1146298" y="52408"/>
        <a:ext cx="7031341" cy="960496"/>
      </dsp:txXfrm>
    </dsp:sp>
    <dsp:sp modelId="{AD6F1CEE-65A2-43E1-AE3B-5B2F01D853A8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strike="sngStrike" kern="1200" dirty="0"/>
            <a:t>坐骑</a:t>
          </a:r>
        </a:p>
      </dsp:txBody>
      <dsp:txXfrm rot="-5400000">
        <a:off x="1" y="2017346"/>
        <a:ext cx="1146297" cy="491270"/>
      </dsp:txXfrm>
    </dsp:sp>
    <dsp:sp modelId="{8D170B68-E118-47A8-A614-3C31CA766C75}">
      <dsp:nvSpPr>
        <dsp:cNvPr id="0" name=""/>
        <dsp:cNvSpPr/>
      </dsp:nvSpPr>
      <dsp:spPr>
        <a:xfrm rot="5400000">
          <a:off x="4155739" y="-1557686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strike="sngStrike" kern="1200" dirty="0"/>
            <a:t>完成坐骑剧情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strike="sngStrike" kern="1200" dirty="0"/>
            <a:t>目标六个坐骑</a:t>
          </a:r>
        </a:p>
      </dsp:txBody>
      <dsp:txXfrm rot="-5400000">
        <a:off x="1146298" y="1503716"/>
        <a:ext cx="7031341" cy="960496"/>
      </dsp:txXfrm>
    </dsp:sp>
    <dsp:sp modelId="{9C8A5EDE-84C8-4C8A-8CEC-6921B52AACF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技能</a:t>
          </a:r>
        </a:p>
      </dsp:txBody>
      <dsp:txXfrm rot="-5400000">
        <a:off x="1" y="3461096"/>
        <a:ext cx="1146297" cy="491270"/>
      </dsp:txXfrm>
    </dsp:sp>
    <dsp:sp modelId="{C894E7FD-79DE-418E-AC7F-E46BA9465545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strike="sngStrike" kern="1200" baseline="0" dirty="0"/>
            <a:t>坐骑升至</a:t>
          </a:r>
          <a:r>
            <a:rPr lang="en-US" altLang="zh-CN" sz="2800" strike="sngStrike" kern="1200" baseline="0" dirty="0"/>
            <a:t>75</a:t>
          </a:r>
          <a:r>
            <a:rPr lang="zh-CN" altLang="en-US" sz="2800" strike="sngStrike" kern="1200" baseline="0" dirty="0"/>
            <a:t>级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三级正身清心</a:t>
          </a:r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777C5-F078-48B5-97FF-820A5F4636B1}">
      <dsp:nvSpPr>
        <dsp:cNvPr id="0" name=""/>
        <dsp:cNvSpPr/>
      </dsp:nvSpPr>
      <dsp:spPr>
        <a:xfrm>
          <a:off x="1213164" y="2130"/>
          <a:ext cx="5979916" cy="54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创建角色</a:t>
          </a:r>
        </a:p>
      </dsp:txBody>
      <dsp:txXfrm>
        <a:off x="1213164" y="2130"/>
        <a:ext cx="5979916" cy="543628"/>
      </dsp:txXfrm>
    </dsp:sp>
    <dsp:sp modelId="{0C713372-5A8A-456B-9348-848C80E5D253}">
      <dsp:nvSpPr>
        <dsp:cNvPr id="0" name=""/>
        <dsp:cNvSpPr/>
      </dsp:nvSpPr>
      <dsp:spPr>
        <a:xfrm>
          <a:off x="1213164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C817-5E53-4C04-B00D-0D63AD9ED809}">
      <dsp:nvSpPr>
        <dsp:cNvPr id="0" name=""/>
        <dsp:cNvSpPr/>
      </dsp:nvSpPr>
      <dsp:spPr>
        <a:xfrm>
          <a:off x="2053675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A82DB-6301-4D8F-87ED-3B7F3E2CF213}">
      <dsp:nvSpPr>
        <dsp:cNvPr id="0" name=""/>
        <dsp:cNvSpPr/>
      </dsp:nvSpPr>
      <dsp:spPr>
        <a:xfrm>
          <a:off x="2894850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8BC6-3D9E-4765-A839-FE1957609071}">
      <dsp:nvSpPr>
        <dsp:cNvPr id="0" name=""/>
        <dsp:cNvSpPr/>
      </dsp:nvSpPr>
      <dsp:spPr>
        <a:xfrm>
          <a:off x="3735360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7E188-E701-4122-B3A7-5D133CBB95CD}">
      <dsp:nvSpPr>
        <dsp:cNvPr id="0" name=""/>
        <dsp:cNvSpPr/>
      </dsp:nvSpPr>
      <dsp:spPr>
        <a:xfrm>
          <a:off x="4576535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82A63-A784-40EA-839C-3E1D0BAD01D1}">
      <dsp:nvSpPr>
        <dsp:cNvPr id="0" name=""/>
        <dsp:cNvSpPr/>
      </dsp:nvSpPr>
      <dsp:spPr>
        <a:xfrm>
          <a:off x="5417045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3E735-691C-4E35-883A-35D57F53B6AB}">
      <dsp:nvSpPr>
        <dsp:cNvPr id="0" name=""/>
        <dsp:cNvSpPr/>
      </dsp:nvSpPr>
      <dsp:spPr>
        <a:xfrm>
          <a:off x="6258220" y="545758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0CC35-1FB5-437E-822E-4FD2706EE2E0}">
      <dsp:nvSpPr>
        <dsp:cNvPr id="0" name=""/>
        <dsp:cNvSpPr/>
      </dsp:nvSpPr>
      <dsp:spPr>
        <a:xfrm>
          <a:off x="1213164" y="656498"/>
          <a:ext cx="6057655" cy="88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strike="sngStrike" kern="1200" dirty="0"/>
            <a:t>创建</a:t>
          </a:r>
          <a:r>
            <a:rPr lang="en-US" altLang="zh-CN" sz="2400" strike="sngStrike" kern="1200" dirty="0"/>
            <a:t>11</a:t>
          </a:r>
          <a:r>
            <a:rPr lang="zh-CN" altLang="en-US" sz="2400" strike="sngStrike" kern="1200" dirty="0"/>
            <a:t>个角色，并提升等级至</a:t>
          </a:r>
          <a:r>
            <a:rPr lang="en-US" altLang="zh-CN" sz="2400" strike="sngStrike" kern="1200" dirty="0"/>
            <a:t>59</a:t>
          </a:r>
          <a:r>
            <a:rPr lang="zh-CN" altLang="en-US" sz="2400" strike="sngStrike" kern="1200" dirty="0"/>
            <a:t>级。</a:t>
          </a:r>
        </a:p>
      </dsp:txBody>
      <dsp:txXfrm>
        <a:off x="1213164" y="656498"/>
        <a:ext cx="6057655" cy="885913"/>
      </dsp:txXfrm>
    </dsp:sp>
    <dsp:sp modelId="{766C4CB1-8DD1-4383-89B1-BAC3C81B936E}">
      <dsp:nvSpPr>
        <dsp:cNvPr id="0" name=""/>
        <dsp:cNvSpPr/>
      </dsp:nvSpPr>
      <dsp:spPr>
        <a:xfrm>
          <a:off x="1213164" y="1729707"/>
          <a:ext cx="5979916" cy="54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公共坐骑</a:t>
          </a:r>
        </a:p>
      </dsp:txBody>
      <dsp:txXfrm>
        <a:off x="1213164" y="1729707"/>
        <a:ext cx="5979916" cy="543628"/>
      </dsp:txXfrm>
    </dsp:sp>
    <dsp:sp modelId="{442A3E62-DE24-4D4F-81DC-E3B857A1F87C}">
      <dsp:nvSpPr>
        <dsp:cNvPr id="0" name=""/>
        <dsp:cNvSpPr/>
      </dsp:nvSpPr>
      <dsp:spPr>
        <a:xfrm>
          <a:off x="1213164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92442-A876-4C10-BA76-853D26DA2915}">
      <dsp:nvSpPr>
        <dsp:cNvPr id="0" name=""/>
        <dsp:cNvSpPr/>
      </dsp:nvSpPr>
      <dsp:spPr>
        <a:xfrm>
          <a:off x="2053675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3C358-DAC6-468F-AA2A-C806623667F7}">
      <dsp:nvSpPr>
        <dsp:cNvPr id="0" name=""/>
        <dsp:cNvSpPr/>
      </dsp:nvSpPr>
      <dsp:spPr>
        <a:xfrm>
          <a:off x="2894850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8DEFE-8238-44FD-91D7-1341D28EF25C}">
      <dsp:nvSpPr>
        <dsp:cNvPr id="0" name=""/>
        <dsp:cNvSpPr/>
      </dsp:nvSpPr>
      <dsp:spPr>
        <a:xfrm>
          <a:off x="3735360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4FBE6-247D-455C-B426-715B8470ECF2}">
      <dsp:nvSpPr>
        <dsp:cNvPr id="0" name=""/>
        <dsp:cNvSpPr/>
      </dsp:nvSpPr>
      <dsp:spPr>
        <a:xfrm>
          <a:off x="4576535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F09BC-6B48-42C3-B172-9CF4281CFBC5}">
      <dsp:nvSpPr>
        <dsp:cNvPr id="0" name=""/>
        <dsp:cNvSpPr/>
      </dsp:nvSpPr>
      <dsp:spPr>
        <a:xfrm>
          <a:off x="5417045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E8E85-A922-47BD-8F97-4CA07CB1BF89}">
      <dsp:nvSpPr>
        <dsp:cNvPr id="0" name=""/>
        <dsp:cNvSpPr/>
      </dsp:nvSpPr>
      <dsp:spPr>
        <a:xfrm>
          <a:off x="6258220" y="2273336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D2920-DF57-4ACC-B2C0-8AEAFDD12C6D}">
      <dsp:nvSpPr>
        <dsp:cNvPr id="0" name=""/>
        <dsp:cNvSpPr/>
      </dsp:nvSpPr>
      <dsp:spPr>
        <a:xfrm>
          <a:off x="1213164" y="2384075"/>
          <a:ext cx="6057655" cy="88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strike="sngStrike" kern="1200" dirty="0"/>
            <a:t>完成公共坐骑任务，每个角色</a:t>
          </a:r>
          <a:r>
            <a:rPr lang="en-US" altLang="zh-CN" sz="2400" strike="sngStrike" kern="1200" dirty="0"/>
            <a:t>6</a:t>
          </a:r>
          <a:r>
            <a:rPr lang="zh-CN" altLang="en-US" sz="2400" strike="sngStrike" kern="1200" dirty="0"/>
            <a:t>个。</a:t>
          </a:r>
        </a:p>
      </dsp:txBody>
      <dsp:txXfrm>
        <a:off x="1213164" y="2384075"/>
        <a:ext cx="6057655" cy="885913"/>
      </dsp:txXfrm>
    </dsp:sp>
    <dsp:sp modelId="{AD21E39D-D6C7-42A5-BD59-DCE89EABA34B}">
      <dsp:nvSpPr>
        <dsp:cNvPr id="0" name=""/>
        <dsp:cNvSpPr/>
      </dsp:nvSpPr>
      <dsp:spPr>
        <a:xfrm>
          <a:off x="1213164" y="3457285"/>
          <a:ext cx="5979916" cy="54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正身清心</a:t>
          </a:r>
        </a:p>
      </dsp:txBody>
      <dsp:txXfrm>
        <a:off x="1213164" y="3457285"/>
        <a:ext cx="5979916" cy="543628"/>
      </dsp:txXfrm>
    </dsp:sp>
    <dsp:sp modelId="{9FD1899B-ECC8-48D3-B151-8123EAAA2DE7}">
      <dsp:nvSpPr>
        <dsp:cNvPr id="0" name=""/>
        <dsp:cNvSpPr/>
      </dsp:nvSpPr>
      <dsp:spPr>
        <a:xfrm>
          <a:off x="1213164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D82AA-2312-4E4D-B07F-B776265C4394}">
      <dsp:nvSpPr>
        <dsp:cNvPr id="0" name=""/>
        <dsp:cNvSpPr/>
      </dsp:nvSpPr>
      <dsp:spPr>
        <a:xfrm>
          <a:off x="2053675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1916A-FDAC-4B25-8EEA-6C4CE6FB3D48}">
      <dsp:nvSpPr>
        <dsp:cNvPr id="0" name=""/>
        <dsp:cNvSpPr/>
      </dsp:nvSpPr>
      <dsp:spPr>
        <a:xfrm>
          <a:off x="2894850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76438-B2FB-4FD6-BD64-C788EEE7B46F}">
      <dsp:nvSpPr>
        <dsp:cNvPr id="0" name=""/>
        <dsp:cNvSpPr/>
      </dsp:nvSpPr>
      <dsp:spPr>
        <a:xfrm>
          <a:off x="3735360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5F095-EF63-4A15-BD81-AC42A0D69882}">
      <dsp:nvSpPr>
        <dsp:cNvPr id="0" name=""/>
        <dsp:cNvSpPr/>
      </dsp:nvSpPr>
      <dsp:spPr>
        <a:xfrm>
          <a:off x="4576535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4DBA1-1A65-4451-8EEF-D2A6AAB7CCC4}">
      <dsp:nvSpPr>
        <dsp:cNvPr id="0" name=""/>
        <dsp:cNvSpPr/>
      </dsp:nvSpPr>
      <dsp:spPr>
        <a:xfrm>
          <a:off x="5417045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313AB-F149-4DE9-9723-79348D11CE56}">
      <dsp:nvSpPr>
        <dsp:cNvPr id="0" name=""/>
        <dsp:cNvSpPr/>
      </dsp:nvSpPr>
      <dsp:spPr>
        <a:xfrm>
          <a:off x="6258220" y="4000913"/>
          <a:ext cx="1399300" cy="110739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ADE72-B9C5-417D-947D-8EE06B832C29}">
      <dsp:nvSpPr>
        <dsp:cNvPr id="0" name=""/>
        <dsp:cNvSpPr/>
      </dsp:nvSpPr>
      <dsp:spPr>
        <a:xfrm>
          <a:off x="1213164" y="4111653"/>
          <a:ext cx="6057655" cy="88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提升坐骑等级至</a:t>
          </a:r>
          <a:r>
            <a:rPr lang="en-US" altLang="zh-CN" sz="2400" kern="1200" dirty="0"/>
            <a:t>75</a:t>
          </a:r>
          <a:r>
            <a:rPr lang="zh-CN" altLang="en-US" sz="2400" kern="1200" dirty="0"/>
            <a:t>级，学习三级正身清心。</a:t>
          </a:r>
        </a:p>
      </dsp:txBody>
      <dsp:txXfrm>
        <a:off x="1213164" y="4111653"/>
        <a:ext cx="6057655" cy="885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17A8F-124A-4275-845A-9E29B2643832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403A7-885C-43E0-A18D-14D8EA2BF6C5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kern="1200" dirty="0"/>
            <a:t>建立档案</a:t>
          </a:r>
        </a:p>
      </dsp:txBody>
      <dsp:txXfrm>
        <a:off x="257157" y="2077240"/>
        <a:ext cx="2310994" cy="2025722"/>
      </dsp:txXfrm>
    </dsp:sp>
    <dsp:sp modelId="{7EE098B0-DAA7-4DA9-8935-B0E4F22B3907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03011-AD80-4704-86FC-455049E193C9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22352-B32C-46FD-9838-168E875E55A8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kern="1200" dirty="0"/>
            <a:t>使用记录</a:t>
          </a:r>
        </a:p>
      </dsp:txBody>
      <dsp:txXfrm>
        <a:off x="3086266" y="1377174"/>
        <a:ext cx="2310994" cy="2025722"/>
      </dsp:txXfrm>
    </dsp:sp>
    <dsp:sp modelId="{01644800-6D15-4A19-BDEE-B04DD5A16851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89854-57D5-460E-9794-BB682D08DA2B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4C1D7-8E76-4845-834A-E6B37BEC8BA2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kern="1200" dirty="0"/>
            <a:t>安全手册</a:t>
          </a:r>
        </a:p>
      </dsp:txBody>
      <dsp:txXfrm>
        <a:off x="5915374" y="677109"/>
        <a:ext cx="2310994" cy="2025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1B356-7160-40D0-94F9-F269F37A6D0D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清洁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修理</a:t>
          </a:r>
        </a:p>
      </dsp:txBody>
      <dsp:txXfrm>
        <a:off x="43694" y="1373540"/>
        <a:ext cx="2174998" cy="1379301"/>
      </dsp:txXfrm>
    </dsp:sp>
    <dsp:sp modelId="{50D23A28-4CAB-497F-A688-4DC88AA8A462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25FC7-66BB-4139-A744-8B5A0B99AC8B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/>
            <a:t>房屋</a:t>
          </a:r>
        </a:p>
      </dsp:txBody>
      <dsp:txXfrm>
        <a:off x="526593" y="2819161"/>
        <a:ext cx="1962805" cy="752345"/>
      </dsp:txXfrm>
    </dsp:sp>
    <dsp:sp modelId="{168D0B04-43F4-46C6-BC35-69E3F76B4915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活力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体力</a:t>
          </a:r>
        </a:p>
      </dsp:txBody>
      <dsp:txXfrm>
        <a:off x="2901699" y="1773120"/>
        <a:ext cx="2174998" cy="1379301"/>
      </dsp:txXfrm>
    </dsp:sp>
    <dsp:sp modelId="{29CC1EA2-E7BE-4AFA-A6C3-EDECB85493A7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AFD29-AC5A-43E8-A5E8-CE7B9886AE83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/>
            <a:t>卧室</a:t>
          </a:r>
        </a:p>
      </dsp:txBody>
      <dsp:txXfrm>
        <a:off x="3384599" y="954455"/>
        <a:ext cx="1962805" cy="752345"/>
      </dsp:txXfrm>
    </dsp:sp>
    <dsp:sp modelId="{505BA86F-5166-4D3E-A677-EC97568AF387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训练坐骑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400" kern="1200" dirty="0"/>
            <a:t>训练宝宝</a:t>
          </a:r>
        </a:p>
      </dsp:txBody>
      <dsp:txXfrm>
        <a:off x="5759705" y="1373540"/>
        <a:ext cx="2174998" cy="1379301"/>
      </dsp:txXfrm>
    </dsp:sp>
    <dsp:sp modelId="{86272198-5CFE-415C-8E9E-0CAC48BEF58F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/>
            <a:t>宠物室</a:t>
          </a:r>
        </a:p>
      </dsp:txBody>
      <dsp:txXfrm>
        <a:off x="6242605" y="2819161"/>
        <a:ext cx="1962805" cy="752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2638-04D8-4B12-ADCB-243463AB55E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9FC18-5135-4BA6-81F5-5C8D33D6ABB2}">
      <dsp:nvSpPr>
        <dsp:cNvPr id="0" name=""/>
        <dsp:cNvSpPr/>
      </dsp:nvSpPr>
      <dsp:spPr>
        <a:xfrm>
          <a:off x="0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烹饪</a:t>
          </a:r>
        </a:p>
      </dsp:txBody>
      <dsp:txXfrm>
        <a:off x="88376" y="1446164"/>
        <a:ext cx="2292128" cy="1633633"/>
      </dsp:txXfrm>
    </dsp:sp>
    <dsp:sp modelId="{8A010B5D-328F-42A1-8022-3D70D367DF75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免疫</a:t>
          </a:r>
        </a:p>
      </dsp:txBody>
      <dsp:txXfrm>
        <a:off x="2968735" y="1446164"/>
        <a:ext cx="2292128" cy="1633633"/>
      </dsp:txXfrm>
    </dsp:sp>
    <dsp:sp modelId="{E09D9BFC-D394-4776-8A54-6BD1E92D2F83}">
      <dsp:nvSpPr>
        <dsp:cNvPr id="0" name=""/>
        <dsp:cNvSpPr/>
      </dsp:nvSpPr>
      <dsp:spPr>
        <a:xfrm>
          <a:off x="5760720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寿命</a:t>
          </a:r>
        </a:p>
      </dsp:txBody>
      <dsp:txXfrm>
        <a:off x="5849096" y="1446164"/>
        <a:ext cx="2292128" cy="1633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D6CE9-DB1B-4016-B8F8-56EBF506201F}">
      <dsp:nvSpPr>
        <dsp:cNvPr id="0" name=""/>
        <dsp:cNvSpPr/>
      </dsp:nvSpPr>
      <dsp:spPr>
        <a:xfrm>
          <a:off x="850056" y="10429"/>
          <a:ext cx="9272686" cy="135045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438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人物经验（</a:t>
          </a:r>
          <a:r>
            <a:rPr lang="en-US" altLang="zh-CN" sz="2400" kern="1200" dirty="0"/>
            <a:t>200</a:t>
          </a:r>
          <a:r>
            <a:rPr lang="zh-CN" altLang="en-US" sz="2400" kern="1200" dirty="0"/>
            <a:t>万）</a:t>
          </a:r>
        </a:p>
      </dsp:txBody>
      <dsp:txXfrm>
        <a:off x="850056" y="348043"/>
        <a:ext cx="8935072" cy="675228"/>
      </dsp:txXfrm>
    </dsp:sp>
    <dsp:sp modelId="{7C241193-3364-4D7D-A28C-7B74387857BF}">
      <dsp:nvSpPr>
        <dsp:cNvPr id="0" name=""/>
        <dsp:cNvSpPr/>
      </dsp:nvSpPr>
      <dsp:spPr>
        <a:xfrm>
          <a:off x="850056" y="1051825"/>
          <a:ext cx="2855987" cy="2601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师门任务</a:t>
          </a:r>
          <a:endParaRPr lang="en-US" altLang="zh-CN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经验</a:t>
          </a:r>
          <a:endParaRPr lang="en-US" altLang="zh-CN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银两</a:t>
          </a:r>
          <a:endParaRPr lang="en-US" altLang="zh-CN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储备金</a:t>
          </a:r>
          <a:endParaRPr lang="en-US" altLang="zh-CN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门派贡献（</a:t>
          </a:r>
          <a:r>
            <a:rPr lang="en-US" altLang="zh-CN" sz="2400" kern="1200" dirty="0"/>
            <a:t>300</a:t>
          </a:r>
          <a:r>
            <a:rPr lang="zh-CN" altLang="en-US" sz="2400" kern="1200" dirty="0"/>
            <a:t>）</a:t>
          </a:r>
        </a:p>
      </dsp:txBody>
      <dsp:txXfrm>
        <a:off x="850056" y="1051825"/>
        <a:ext cx="2855987" cy="2601476"/>
      </dsp:txXfrm>
    </dsp:sp>
    <dsp:sp modelId="{77257D9D-EC24-4C3B-8B9E-1363A1E8A62A}">
      <dsp:nvSpPr>
        <dsp:cNvPr id="0" name=""/>
        <dsp:cNvSpPr/>
      </dsp:nvSpPr>
      <dsp:spPr>
        <a:xfrm>
          <a:off x="3706044" y="460581"/>
          <a:ext cx="6416699" cy="135045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438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坐骑经验</a:t>
          </a:r>
        </a:p>
      </dsp:txBody>
      <dsp:txXfrm>
        <a:off x="3706044" y="798195"/>
        <a:ext cx="6079085" cy="675228"/>
      </dsp:txXfrm>
    </dsp:sp>
    <dsp:sp modelId="{B950CC1C-9903-4829-BFB1-61A1C6667915}">
      <dsp:nvSpPr>
        <dsp:cNvPr id="0" name=""/>
        <dsp:cNvSpPr/>
      </dsp:nvSpPr>
      <dsp:spPr>
        <a:xfrm>
          <a:off x="3706044" y="1501978"/>
          <a:ext cx="2855987" cy="2601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体力转换</a:t>
          </a:r>
        </a:p>
      </dsp:txBody>
      <dsp:txXfrm>
        <a:off x="3706044" y="1501978"/>
        <a:ext cx="2855987" cy="2601476"/>
      </dsp:txXfrm>
    </dsp:sp>
    <dsp:sp modelId="{7B04220B-57D5-44FD-8628-FC405B458F67}">
      <dsp:nvSpPr>
        <dsp:cNvPr id="0" name=""/>
        <dsp:cNvSpPr/>
      </dsp:nvSpPr>
      <dsp:spPr>
        <a:xfrm>
          <a:off x="6562031" y="910733"/>
          <a:ext cx="3560711" cy="135045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438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坐骑等级</a:t>
          </a:r>
        </a:p>
      </dsp:txBody>
      <dsp:txXfrm>
        <a:off x="6562031" y="1248347"/>
        <a:ext cx="3223097" cy="675228"/>
      </dsp:txXfrm>
    </dsp:sp>
    <dsp:sp modelId="{5A3B681E-5C45-4850-BC12-FCF390E94555}">
      <dsp:nvSpPr>
        <dsp:cNvPr id="0" name=""/>
        <dsp:cNvSpPr/>
      </dsp:nvSpPr>
      <dsp:spPr>
        <a:xfrm>
          <a:off x="6562031" y="1952130"/>
          <a:ext cx="2855987" cy="25634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正身清心（坐骑技能）</a:t>
          </a:r>
          <a:endParaRPr lang="en-US" altLang="zh-CN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正身清心一级（</a:t>
          </a:r>
          <a:r>
            <a:rPr lang="en-US" altLang="zh-CN" sz="2400" kern="1200" dirty="0"/>
            <a:t>25</a:t>
          </a:r>
          <a:r>
            <a:rPr lang="zh-CN" altLang="en-US" sz="2400" kern="1200" dirty="0"/>
            <a:t>）</a:t>
          </a:r>
          <a:endParaRPr lang="en-US" altLang="zh-CN" sz="24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正身清心二级（</a:t>
          </a:r>
          <a:r>
            <a:rPr lang="en-US" altLang="zh-CN" sz="2400" kern="1200" dirty="0"/>
            <a:t>50</a:t>
          </a:r>
          <a:r>
            <a:rPr lang="zh-CN" altLang="en-US" sz="2400" kern="1200" dirty="0"/>
            <a:t>）</a:t>
          </a:r>
          <a:endParaRPr lang="en-US" altLang="zh-CN" sz="24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正身清心三级（</a:t>
          </a:r>
          <a:r>
            <a:rPr lang="en-US" altLang="zh-CN" sz="2400" kern="1200" dirty="0"/>
            <a:t>75</a:t>
          </a:r>
          <a:r>
            <a:rPr lang="zh-CN" altLang="en-US" sz="2400" kern="1200" dirty="0"/>
            <a:t>）</a:t>
          </a:r>
        </a:p>
      </dsp:txBody>
      <dsp:txXfrm>
        <a:off x="6562031" y="1952130"/>
        <a:ext cx="2855987" cy="25634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12C82-65BB-4D16-ACBB-4651C472AA74}">
      <dsp:nvSpPr>
        <dsp:cNvPr id="0" name=""/>
        <dsp:cNvSpPr/>
      </dsp:nvSpPr>
      <dsp:spPr>
        <a:xfrm>
          <a:off x="2578112" y="980"/>
          <a:ext cx="2585144" cy="1292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500" kern="1200" dirty="0"/>
            <a:t>骑乘坐骑</a:t>
          </a:r>
        </a:p>
      </dsp:txBody>
      <dsp:txXfrm>
        <a:off x="2615970" y="38838"/>
        <a:ext cx="2509428" cy="1216856"/>
      </dsp:txXfrm>
    </dsp:sp>
    <dsp:sp modelId="{083AD043-238C-4AC9-88FF-EFE6F1DF71CF}">
      <dsp:nvSpPr>
        <dsp:cNvPr id="0" name=""/>
        <dsp:cNvSpPr/>
      </dsp:nvSpPr>
      <dsp:spPr>
        <a:xfrm>
          <a:off x="2836626" y="1293552"/>
          <a:ext cx="258514" cy="96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429"/>
              </a:lnTo>
              <a:lnTo>
                <a:pt x="258514" y="96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8DC47-2EEB-4DFC-9CFC-876FC2CB17D6}">
      <dsp:nvSpPr>
        <dsp:cNvPr id="0" name=""/>
        <dsp:cNvSpPr/>
      </dsp:nvSpPr>
      <dsp:spPr>
        <a:xfrm>
          <a:off x="3095141" y="1616695"/>
          <a:ext cx="2068115" cy="1292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产生坐骑经验</a:t>
          </a:r>
        </a:p>
      </dsp:txBody>
      <dsp:txXfrm>
        <a:off x="3132999" y="1654553"/>
        <a:ext cx="1992399" cy="1216856"/>
      </dsp:txXfrm>
    </dsp:sp>
    <dsp:sp modelId="{7ED70E80-E2EF-4731-9B97-6F950DC095D1}">
      <dsp:nvSpPr>
        <dsp:cNvPr id="0" name=""/>
        <dsp:cNvSpPr/>
      </dsp:nvSpPr>
      <dsp:spPr>
        <a:xfrm>
          <a:off x="2836626" y="1293552"/>
          <a:ext cx="258514" cy="2585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44"/>
              </a:lnTo>
              <a:lnTo>
                <a:pt x="258514" y="2585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0F2B4-8499-4864-AE12-34BEC99AB0D4}">
      <dsp:nvSpPr>
        <dsp:cNvPr id="0" name=""/>
        <dsp:cNvSpPr/>
      </dsp:nvSpPr>
      <dsp:spPr>
        <a:xfrm>
          <a:off x="3095141" y="3232410"/>
          <a:ext cx="2068115" cy="1292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坐骑等级提升</a:t>
          </a:r>
        </a:p>
      </dsp:txBody>
      <dsp:txXfrm>
        <a:off x="3132999" y="3270268"/>
        <a:ext cx="1992399" cy="1216856"/>
      </dsp:txXfrm>
    </dsp:sp>
    <dsp:sp modelId="{5DB1444C-80F2-4E89-87BE-ABE0A2206E11}">
      <dsp:nvSpPr>
        <dsp:cNvPr id="0" name=""/>
        <dsp:cNvSpPr/>
      </dsp:nvSpPr>
      <dsp:spPr>
        <a:xfrm>
          <a:off x="5809543" y="980"/>
          <a:ext cx="2585144" cy="1292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500" kern="1200" dirty="0"/>
            <a:t>人物参战</a:t>
          </a:r>
        </a:p>
      </dsp:txBody>
      <dsp:txXfrm>
        <a:off x="5847401" y="38838"/>
        <a:ext cx="2509428" cy="1216856"/>
      </dsp:txXfrm>
    </dsp:sp>
    <dsp:sp modelId="{65CFB278-0359-475B-BBA3-2F72D9EF472B}">
      <dsp:nvSpPr>
        <dsp:cNvPr id="0" name=""/>
        <dsp:cNvSpPr/>
      </dsp:nvSpPr>
      <dsp:spPr>
        <a:xfrm>
          <a:off x="6068057" y="1293552"/>
          <a:ext cx="258514" cy="96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429"/>
              </a:lnTo>
              <a:lnTo>
                <a:pt x="258514" y="96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FD7A1-91D1-4D22-BBBE-8D7F4994280E}">
      <dsp:nvSpPr>
        <dsp:cNvPr id="0" name=""/>
        <dsp:cNvSpPr/>
      </dsp:nvSpPr>
      <dsp:spPr>
        <a:xfrm>
          <a:off x="6326571" y="1616695"/>
          <a:ext cx="2068115" cy="1292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获得人物经验</a:t>
          </a:r>
        </a:p>
      </dsp:txBody>
      <dsp:txXfrm>
        <a:off x="6364429" y="1654553"/>
        <a:ext cx="1992399" cy="1216856"/>
      </dsp:txXfrm>
    </dsp:sp>
    <dsp:sp modelId="{0B0F422A-C24E-4872-835B-1FF996E881C8}">
      <dsp:nvSpPr>
        <dsp:cNvPr id="0" name=""/>
        <dsp:cNvSpPr/>
      </dsp:nvSpPr>
      <dsp:spPr>
        <a:xfrm>
          <a:off x="6068057" y="1293552"/>
          <a:ext cx="258514" cy="2585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44"/>
              </a:lnTo>
              <a:lnTo>
                <a:pt x="258514" y="2585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DA79C-BED8-4E68-BB9D-6729E40F33E2}">
      <dsp:nvSpPr>
        <dsp:cNvPr id="0" name=""/>
        <dsp:cNvSpPr/>
      </dsp:nvSpPr>
      <dsp:spPr>
        <a:xfrm>
          <a:off x="6326571" y="3232410"/>
          <a:ext cx="2068115" cy="1292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转换坐骑经验</a:t>
          </a:r>
        </a:p>
      </dsp:txBody>
      <dsp:txXfrm>
        <a:off x="6364429" y="3270268"/>
        <a:ext cx="1992399" cy="12168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3456D-6854-49C1-AE91-0C8B272EB65D}">
      <dsp:nvSpPr>
        <dsp:cNvPr id="0" name=""/>
        <dsp:cNvSpPr/>
      </dsp:nvSpPr>
      <dsp:spPr>
        <a:xfrm>
          <a:off x="3544432" y="2228792"/>
          <a:ext cx="924386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924386" y="341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BF639-66CA-453F-A385-A82C52014631}">
      <dsp:nvSpPr>
        <dsp:cNvPr id="0" name=""/>
        <dsp:cNvSpPr/>
      </dsp:nvSpPr>
      <dsp:spPr>
        <a:xfrm>
          <a:off x="0" y="0"/>
          <a:ext cx="4168378" cy="4168378"/>
        </a:xfrm>
        <a:prstGeom prst="ellipse">
          <a:avLst/>
        </a:prstGeom>
        <a:solidFill>
          <a:schemeClr val="lt1">
            <a:tint val="100000"/>
            <a:shade val="100000"/>
            <a:hueMod val="100000"/>
            <a:satMod val="10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80845428-2F6F-4A33-96E0-595F89A01F49}">
      <dsp:nvSpPr>
        <dsp:cNvPr id="0" name=""/>
        <dsp:cNvSpPr/>
      </dsp:nvSpPr>
      <dsp:spPr>
        <a:xfrm>
          <a:off x="4468818" y="2903"/>
          <a:ext cx="2501026" cy="4520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交易</a:t>
          </a:r>
        </a:p>
      </dsp:txBody>
      <dsp:txXfrm>
        <a:off x="4835085" y="664864"/>
        <a:ext cx="1768492" cy="3196233"/>
      </dsp:txXfrm>
    </dsp:sp>
    <dsp:sp modelId="{6CC88BFD-4E1B-4DA9-ABE3-7EB389A041B1}">
      <dsp:nvSpPr>
        <dsp:cNvPr id="0" name=""/>
        <dsp:cNvSpPr/>
      </dsp:nvSpPr>
      <dsp:spPr>
        <a:xfrm>
          <a:off x="7219948" y="2903"/>
          <a:ext cx="3751540" cy="452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巡逻队队长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巡逻队图鉴师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长安城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巡逻队大帅哥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巡逻队飞行符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巡逻队美猴王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巡逻队巨魔王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巡逻队小拉虎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巡逻队小巫婆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卧龙岗李永生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巡逻队小桃花</a:t>
          </a:r>
          <a:r>
            <a:rPr lang="en-US" altLang="zh-CN" sz="2000" kern="1200" dirty="0"/>
            <a:t>*18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2000" kern="1200" dirty="0"/>
        </a:p>
      </dsp:txBody>
      <dsp:txXfrm>
        <a:off x="7219948" y="2903"/>
        <a:ext cx="3751540" cy="4520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2" y="5214950"/>
            <a:ext cx="1962897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214423"/>
            <a:ext cx="103632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28978" y="2759582"/>
            <a:ext cx="8134045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87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500177"/>
            <a:ext cx="109728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79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15525" y="274638"/>
            <a:ext cx="1866875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9010675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319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41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14337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643183"/>
            <a:ext cx="103632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9974181" y="0"/>
            <a:ext cx="2217819" cy="23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3234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873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87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8544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85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49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371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897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4901" y="5357826"/>
            <a:ext cx="10968300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843" y="428605"/>
            <a:ext cx="6815667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72115" y="1357298"/>
            <a:ext cx="4011084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83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892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7064" y="214290"/>
            <a:ext cx="9931469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08020" y="1000108"/>
            <a:ext cx="993648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04001" y="6243634"/>
            <a:ext cx="4240500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12800" y="6492879"/>
            <a:ext cx="2235179" cy="365125"/>
          </a:xfrm>
        </p:spPr>
        <p:txBody>
          <a:bodyPr/>
          <a:lstStyle/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47979" y="6492877"/>
            <a:ext cx="352427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910764" y="5347005"/>
            <a:ext cx="11616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10847877" y="0"/>
            <a:ext cx="1344124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72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368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DD9F1E-0151-4783-A040-9D57DE1178E6}" type="datetimeFigureOut">
              <a:rPr lang="zh-CN" altLang="en-US" smtClean="0"/>
              <a:t>2024/2/8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0CFD33-18BF-403D-A90A-3EA95CF7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662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CC85A4-9E47-47E9-86DA-1CF143A81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南阳府免疫站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9116B9-89D0-4D4B-AA89-17084DE9B4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  <a:endParaRPr lang="en-US" altLang="zh-CN" dirty="0"/>
          </a:p>
          <a:p>
            <a:r>
              <a:rPr lang="zh-CN" altLang="en-US" dirty="0"/>
              <a:t>河南</a:t>
            </a:r>
            <a:r>
              <a:rPr lang="en-US" altLang="zh-CN" dirty="0"/>
              <a:t>3</a:t>
            </a:r>
            <a:r>
              <a:rPr lang="zh-CN" altLang="en-US" dirty="0"/>
              <a:t>区</a:t>
            </a:r>
            <a:r>
              <a:rPr lang="en-US" altLang="zh-CN" dirty="0"/>
              <a:t>-</a:t>
            </a:r>
            <a:r>
              <a:rPr lang="zh-CN" altLang="en-US" dirty="0"/>
              <a:t>南阳府</a:t>
            </a:r>
          </a:p>
        </p:txBody>
      </p:sp>
    </p:spTree>
    <p:extLst>
      <p:ext uri="{BB962C8B-B14F-4D97-AF65-F5344CB8AC3E}">
        <p14:creationId xmlns:p14="http://schemas.microsoft.com/office/powerpoint/2010/main" val="228653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7BDC18-5D5A-4150-B86E-4CA6B8B0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第二章：新加入的成员们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CF3329-EA09-4804-BE83-1F1ED8E75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巡逻队美猴王，花果山门派，现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巡逻队巨魔王，女魃墓门派，现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巡逻队飞行符，方寸山门派，现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巡逻队大帅哥，天机城门派，现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卧龙岗李永生，方寸山门派，现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巡逻队小拉虎，无底洞门派，现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巡逻队小巫婆，女儿村门派，现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巡逻队小桃花，凌波城门派，现</a:t>
            </a:r>
            <a:r>
              <a:rPr lang="en-US" altLang="zh-CN" dirty="0"/>
              <a:t>59</a:t>
            </a:r>
            <a:r>
              <a:rPr lang="zh-CN" altLang="en-US" dirty="0"/>
              <a:t>级。</a:t>
            </a:r>
          </a:p>
        </p:txBody>
      </p:sp>
    </p:spTree>
    <p:extLst>
      <p:ext uri="{BB962C8B-B14F-4D97-AF65-F5344CB8AC3E}">
        <p14:creationId xmlns:p14="http://schemas.microsoft.com/office/powerpoint/2010/main" val="138893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A366CC-6A54-403C-858B-6168DE83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第三章：免疫站的</a:t>
            </a:r>
            <a:r>
              <a:rPr lang="en-US" altLang="zh-CN" dirty="0"/>
              <a:t>11</a:t>
            </a:r>
            <a:r>
              <a:rPr lang="zh-CN" altLang="en-US" dirty="0"/>
              <a:t>名组成成员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57169486-8FE8-4772-82BE-D64285554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49240"/>
              </p:ext>
            </p:extLst>
          </p:nvPr>
        </p:nvGraphicFramePr>
        <p:xfrm>
          <a:off x="3019103" y="1265076"/>
          <a:ext cx="8847944" cy="5318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285">
                  <a:extLst>
                    <a:ext uri="{9D8B030D-6E8A-4147-A177-3AD203B41FA5}">
                      <a16:colId xmlns:a16="http://schemas.microsoft.com/office/drawing/2014/main" val="3670842108"/>
                    </a:ext>
                  </a:extLst>
                </a:gridCol>
                <a:gridCol w="1814213">
                  <a:extLst>
                    <a:ext uri="{9D8B030D-6E8A-4147-A177-3AD203B41FA5}">
                      <a16:colId xmlns:a16="http://schemas.microsoft.com/office/drawing/2014/main" val="1126559674"/>
                    </a:ext>
                  </a:extLst>
                </a:gridCol>
                <a:gridCol w="1272875">
                  <a:extLst>
                    <a:ext uri="{9D8B030D-6E8A-4147-A177-3AD203B41FA5}">
                      <a16:colId xmlns:a16="http://schemas.microsoft.com/office/drawing/2014/main" val="4055479153"/>
                    </a:ext>
                  </a:extLst>
                </a:gridCol>
                <a:gridCol w="1068045">
                  <a:extLst>
                    <a:ext uri="{9D8B030D-6E8A-4147-A177-3AD203B41FA5}">
                      <a16:colId xmlns:a16="http://schemas.microsoft.com/office/drawing/2014/main" val="3945775572"/>
                    </a:ext>
                  </a:extLst>
                </a:gridCol>
                <a:gridCol w="819322">
                  <a:extLst>
                    <a:ext uri="{9D8B030D-6E8A-4147-A177-3AD203B41FA5}">
                      <a16:colId xmlns:a16="http://schemas.microsoft.com/office/drawing/2014/main" val="2621605307"/>
                    </a:ext>
                  </a:extLst>
                </a:gridCol>
                <a:gridCol w="1448444">
                  <a:extLst>
                    <a:ext uri="{9D8B030D-6E8A-4147-A177-3AD203B41FA5}">
                      <a16:colId xmlns:a16="http://schemas.microsoft.com/office/drawing/2014/main" val="3678546388"/>
                    </a:ext>
                  </a:extLst>
                </a:gridCol>
                <a:gridCol w="1658760">
                  <a:extLst>
                    <a:ext uri="{9D8B030D-6E8A-4147-A177-3AD203B41FA5}">
                      <a16:colId xmlns:a16="http://schemas.microsoft.com/office/drawing/2014/main" val="145523389"/>
                    </a:ext>
                  </a:extLst>
                </a:gridCol>
              </a:tblGrid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编号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角色昵称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门派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角色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坐骑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社区土地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35510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>
                          <a:effectLst/>
                        </a:rPr>
                        <a:t>1</a:t>
                      </a:r>
                      <a:endParaRPr lang="zh-CN" altLang="en-US" strike="sngStrik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>
                          <a:effectLst/>
                        </a:rPr>
                        <a:t>长安城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>
                          <a:effectLst/>
                        </a:rPr>
                        <a:t>大唐官府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>
                          <a:effectLst/>
                        </a:rPr>
                        <a:t>逍遥生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>
                          <a:effectLst/>
                        </a:rPr>
                        <a:t>145</a:t>
                      </a:r>
                      <a:endParaRPr lang="zh-CN" altLang="en-US" strike="sngStrik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>
                          <a:effectLst/>
                        </a:rPr>
                        <a:t>6/6</a:t>
                      </a:r>
                      <a:endParaRPr lang="zh-CN" altLang="en-US" strike="sngStrik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>
                          <a:effectLst/>
                        </a:rPr>
                        <a:t>1</a:t>
                      </a:r>
                      <a:r>
                        <a:rPr lang="zh-CN" altLang="en-US" strike="sngStrike" dirty="0">
                          <a:effectLst/>
                        </a:rPr>
                        <a:t>傲来</a:t>
                      </a:r>
                      <a:r>
                        <a:rPr lang="en-US" altLang="zh-CN" strike="sngStrike" dirty="0">
                          <a:effectLst/>
                        </a:rPr>
                        <a:t>1</a:t>
                      </a:r>
                      <a:r>
                        <a:rPr lang="zh-CN" altLang="en-US" strike="sngStrike" dirty="0">
                          <a:effectLst/>
                        </a:rPr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782716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2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巡逻队队长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天宫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神天兵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89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6/6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1</a:t>
                      </a:r>
                      <a:r>
                        <a:rPr lang="zh-CN" altLang="en-US" strike="sngStrike" dirty="0"/>
                        <a:t>傲来</a:t>
                      </a:r>
                      <a:r>
                        <a:rPr lang="en-US" altLang="zh-CN" strike="sngStrike" dirty="0"/>
                        <a:t>77</a:t>
                      </a:r>
                      <a:r>
                        <a:rPr lang="zh-CN" altLang="en-US" strike="sngStrike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41318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3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巡逻队图鉴师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阴曹地府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杀破狼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89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6/6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1</a:t>
                      </a:r>
                      <a:r>
                        <a:rPr lang="zh-CN" altLang="en-US" strike="sngStrike" dirty="0"/>
                        <a:t>傲来</a:t>
                      </a:r>
                      <a:r>
                        <a:rPr lang="en-US" altLang="zh-CN" strike="sngStrike" dirty="0"/>
                        <a:t>57</a:t>
                      </a:r>
                      <a:r>
                        <a:rPr lang="zh-CN" altLang="en-US" strike="sngStrike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81061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4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u="none" strike="sngStrike" baseline="0" dirty="0"/>
                        <a:t>巡逻队美猴王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花果山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羽灵神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傲来</a:t>
                      </a:r>
                      <a:r>
                        <a:rPr lang="en-US" altLang="zh-CN" strike="sngStrike" baseline="0" dirty="0"/>
                        <a:t>19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475462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巡逻队巨魔王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女魃墓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巨魔王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傲来</a:t>
                      </a:r>
                      <a:r>
                        <a:rPr lang="en-US" altLang="zh-CN" strike="sngStrike" baseline="0" dirty="0"/>
                        <a:t>80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048312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巡逻队飞行符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方寸山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剑侠客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傲来</a:t>
                      </a:r>
                      <a:r>
                        <a:rPr lang="en-US" altLang="zh-CN" strike="sngStrike" baseline="0" dirty="0"/>
                        <a:t>29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05416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7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巡逻队大帅哥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天机城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dirty="0"/>
                        <a:t>偃无师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60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6/6</a:t>
                      </a:r>
                      <a:endParaRPr lang="zh-CN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/>
                        <a:t>1</a:t>
                      </a:r>
                      <a:r>
                        <a:rPr lang="zh-CN" altLang="en-US" strike="sngStrike" dirty="0"/>
                        <a:t>傲来</a:t>
                      </a:r>
                      <a:r>
                        <a:rPr lang="en-US" altLang="zh-CN" strike="sngStrike" dirty="0"/>
                        <a:t>41</a:t>
                      </a:r>
                      <a:r>
                        <a:rPr lang="zh-CN" altLang="en-US" strike="sngStrike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41288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8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卧龙岗李永生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方寸山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逍遥生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长寿</a:t>
                      </a:r>
                      <a:r>
                        <a:rPr lang="en-US" altLang="zh-CN" strike="sngStrike" baseline="0" dirty="0"/>
                        <a:t>4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657703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巡逻队小拉虎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无底洞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虎头怪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长寿</a:t>
                      </a:r>
                      <a:r>
                        <a:rPr lang="en-US" altLang="zh-CN" strike="sngStrike" baseline="0" dirty="0"/>
                        <a:t>7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71155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巡逻队小巫婆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女儿村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巫蛮儿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6/6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长寿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6116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11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巡逻队小桃花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凌波城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trike="sngStrike" baseline="0" dirty="0"/>
                        <a:t>桃夭夭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59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6/6</a:t>
                      </a:r>
                      <a:endParaRPr lang="zh-CN" alt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baseline="0" dirty="0"/>
                        <a:t>1</a:t>
                      </a:r>
                      <a:r>
                        <a:rPr lang="zh-CN" altLang="en-US" strike="sngStrike" baseline="0" dirty="0"/>
                        <a:t>长寿</a:t>
                      </a:r>
                      <a:r>
                        <a:rPr lang="en-US" altLang="zh-CN" strike="sngStrike" baseline="0" dirty="0"/>
                        <a:t>5</a:t>
                      </a:r>
                      <a:r>
                        <a:rPr lang="zh-CN" altLang="en-US" strike="sngStrike" baseline="0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239001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432C0669-9DC7-489D-8CA6-DB8B869E829C}"/>
              </a:ext>
            </a:extLst>
          </p:cNvPr>
          <p:cNvSpPr txBox="1"/>
          <p:nvPr/>
        </p:nvSpPr>
        <p:spPr>
          <a:xfrm>
            <a:off x="324952" y="334020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公元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02</a:t>
            </a:r>
            <a:r>
              <a:rPr lang="zh-CN" altLang="en-US" dirty="0"/>
              <a:t>月</a:t>
            </a:r>
            <a:r>
              <a:rPr lang="en-US" altLang="zh-CN" dirty="0"/>
              <a:t>20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所有角色公共坐骑杀完</a:t>
            </a:r>
          </a:p>
        </p:txBody>
      </p:sp>
    </p:spTree>
    <p:extLst>
      <p:ext uri="{BB962C8B-B14F-4D97-AF65-F5344CB8AC3E}">
        <p14:creationId xmlns:p14="http://schemas.microsoft.com/office/powerpoint/2010/main" val="1979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ADBC4-D469-4D3B-B439-BC7EDA5E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第四章：整体战略布局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B828F6BE-74FF-4E97-96F3-6CD21224E1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0237"/>
              </p:ext>
            </p:extLst>
          </p:nvPr>
        </p:nvGraphicFramePr>
        <p:xfrm>
          <a:off x="1852731" y="21367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669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9B933F-FF84-457B-898E-A28E9077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第五章：一天搞定六万寿命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EDB8DD-0B34-4B7F-97A3-0F5708289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一共</a:t>
            </a:r>
            <a:r>
              <a:rPr lang="en-US" altLang="zh-CN" dirty="0"/>
              <a:t>11</a:t>
            </a:r>
            <a:r>
              <a:rPr lang="zh-CN" altLang="en-US" dirty="0"/>
              <a:t>个游戏角色</a:t>
            </a:r>
            <a:endParaRPr lang="en-US" altLang="zh-CN" dirty="0"/>
          </a:p>
          <a:p>
            <a:r>
              <a:rPr lang="zh-CN" altLang="en-US" dirty="0"/>
              <a:t>每个游戏角色拥有</a:t>
            </a:r>
            <a:r>
              <a:rPr lang="en-US" altLang="zh-CN" dirty="0"/>
              <a:t>6</a:t>
            </a:r>
            <a:r>
              <a:rPr lang="zh-CN" altLang="en-US" dirty="0"/>
              <a:t>个坐骑</a:t>
            </a:r>
            <a:endParaRPr lang="en-US" altLang="zh-CN" dirty="0"/>
          </a:p>
          <a:p>
            <a:r>
              <a:rPr lang="zh-CN" altLang="en-US" dirty="0"/>
              <a:t>每个坐骑学习三级正身清心</a:t>
            </a:r>
            <a:endParaRPr lang="en-US" altLang="zh-CN" dirty="0"/>
          </a:p>
          <a:p>
            <a:r>
              <a:rPr lang="zh-CN" altLang="en-US" dirty="0"/>
              <a:t>每个角色可以免疫</a:t>
            </a:r>
            <a:r>
              <a:rPr lang="en-US" altLang="zh-CN" dirty="0"/>
              <a:t>18</a:t>
            </a:r>
            <a:r>
              <a:rPr lang="zh-CN" altLang="en-US" dirty="0"/>
              <a:t>次</a:t>
            </a:r>
            <a:endParaRPr lang="en-US" altLang="zh-CN" dirty="0"/>
          </a:p>
          <a:p>
            <a:r>
              <a:rPr lang="en-US" altLang="zh-CN" dirty="0"/>
              <a:t>11</a:t>
            </a:r>
            <a:r>
              <a:rPr lang="zh-CN" altLang="en-US" dirty="0"/>
              <a:t>角色每天累计</a:t>
            </a:r>
            <a:r>
              <a:rPr lang="en-US" altLang="zh-CN" dirty="0"/>
              <a:t>198</a:t>
            </a:r>
            <a:r>
              <a:rPr lang="zh-CN" altLang="en-US" dirty="0"/>
              <a:t>次中毒免疫</a:t>
            </a:r>
            <a:endParaRPr lang="en-US" altLang="zh-CN" dirty="0"/>
          </a:p>
          <a:p>
            <a:r>
              <a:rPr lang="en-US" altLang="zh-CN" dirty="0"/>
              <a:t>182</a:t>
            </a:r>
            <a:r>
              <a:rPr lang="zh-CN" altLang="en-US" dirty="0"/>
              <a:t>碗</a:t>
            </a:r>
            <a:r>
              <a:rPr lang="en-US" altLang="zh-CN" dirty="0"/>
              <a:t>140</a:t>
            </a:r>
            <a:r>
              <a:rPr lang="zh-CN" altLang="en-US" dirty="0"/>
              <a:t>品质的长寿面，最快</a:t>
            </a:r>
            <a:r>
              <a:rPr lang="en-US" altLang="zh-CN" dirty="0"/>
              <a:t>0.92</a:t>
            </a:r>
            <a:r>
              <a:rPr lang="zh-CN" altLang="en-US" dirty="0"/>
              <a:t>天实现</a:t>
            </a:r>
            <a:r>
              <a:rPr lang="en-US" altLang="zh-CN" dirty="0"/>
              <a:t>59999</a:t>
            </a:r>
            <a:r>
              <a:rPr lang="zh-CN" altLang="en-US" dirty="0"/>
              <a:t>寿命。</a:t>
            </a:r>
            <a:endParaRPr lang="en-US" altLang="zh-CN" dirty="0"/>
          </a:p>
          <a:p>
            <a:r>
              <a:rPr lang="en-US" altLang="zh-CN" dirty="0"/>
              <a:t>143</a:t>
            </a:r>
            <a:r>
              <a:rPr lang="zh-CN" altLang="en-US" dirty="0"/>
              <a:t>碗</a:t>
            </a:r>
            <a:r>
              <a:rPr lang="en-US" altLang="zh-CN" dirty="0"/>
              <a:t>140</a:t>
            </a:r>
            <a:r>
              <a:rPr lang="zh-CN" altLang="en-US" dirty="0"/>
              <a:t>品质的豆斋果，最快</a:t>
            </a:r>
            <a:r>
              <a:rPr lang="en-US" altLang="zh-CN" dirty="0"/>
              <a:t>0.72</a:t>
            </a:r>
            <a:r>
              <a:rPr lang="zh-CN" altLang="en-US" dirty="0"/>
              <a:t>天实现</a:t>
            </a:r>
            <a:r>
              <a:rPr lang="en-US" altLang="zh-CN" dirty="0"/>
              <a:t>59999</a:t>
            </a:r>
            <a:r>
              <a:rPr lang="zh-CN" altLang="en-US" dirty="0"/>
              <a:t>寿命。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861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CD78A6-EC84-44E7-9859-705A75CA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备注信息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1ACE52-1917-4D13-A232-F4614A2F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编写人员：李永生</a:t>
            </a:r>
            <a:endParaRPr lang="en-US" altLang="zh-CN" dirty="0"/>
          </a:p>
          <a:p>
            <a:r>
              <a:rPr lang="zh-CN" altLang="en-US" dirty="0"/>
              <a:t>编写时间：公元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08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编写宣言：为人民服务</a:t>
            </a:r>
            <a:endParaRPr lang="en-US" altLang="zh-CN" dirty="0"/>
          </a:p>
          <a:p>
            <a:r>
              <a:rPr lang="zh-CN" altLang="en-US" dirty="0"/>
              <a:t>编写备忘：</a:t>
            </a:r>
            <a:r>
              <a:rPr lang="en-US" altLang="zh-CN" dirty="0"/>
              <a:t>2020</a:t>
            </a:r>
            <a:r>
              <a:rPr lang="zh-CN" altLang="en-US" dirty="0"/>
              <a:t>年开始执行，具体完成时间未知。</a:t>
            </a:r>
            <a:endParaRPr lang="en-US" altLang="zh-CN" dirty="0"/>
          </a:p>
          <a:p>
            <a:r>
              <a:rPr lang="zh-CN" altLang="en-US" dirty="0"/>
              <a:t>后续增加：</a:t>
            </a:r>
            <a:r>
              <a:rPr lang="en-US" altLang="zh-CN" dirty="0"/>
              <a:t>2024</a:t>
            </a:r>
            <a:r>
              <a:rPr lang="zh-CN" altLang="en-US"/>
              <a:t>年正式完成。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50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20A222-7F8E-46EA-9BF1-2E187B33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南阳府免疫站建设流程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CEEC3FF-EA72-49B8-97ED-A4B53858C2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431562"/>
              </p:ext>
            </p:extLst>
          </p:nvPr>
        </p:nvGraphicFramePr>
        <p:xfrm>
          <a:off x="1467324" y="1373491"/>
          <a:ext cx="8870686" cy="511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97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BB73BB-5047-44C2-A08A-AE39B6CF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使用操作预设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4347499-E4CC-404D-837A-C3BD62593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3328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45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8B3EF9-90CB-4CC1-ADB7-B37C436A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房屋空间布局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AD93A0-6CB5-4BE3-9248-57656E732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南阳府免疫站计划共有</a:t>
            </a:r>
            <a:r>
              <a:rPr lang="en-US" altLang="zh-CN" dirty="0"/>
              <a:t>11</a:t>
            </a:r>
            <a:r>
              <a:rPr lang="zh-CN" altLang="en-US" dirty="0"/>
              <a:t>个角色参与</a:t>
            </a:r>
            <a:endParaRPr lang="en-US" altLang="zh-CN" dirty="0"/>
          </a:p>
          <a:p>
            <a:r>
              <a:rPr lang="zh-CN" altLang="en-US" dirty="0"/>
              <a:t>每个角色都拥有房屋，每个房屋的作用</a:t>
            </a:r>
            <a:endParaRPr lang="en-US" altLang="zh-CN" dirty="0"/>
          </a:p>
          <a:p>
            <a:r>
              <a:rPr lang="zh-CN" altLang="en-US" dirty="0"/>
              <a:t>房屋空间布局：高级宠物室、普通卧室</a:t>
            </a:r>
            <a:endParaRPr lang="en-US" altLang="zh-CN" dirty="0"/>
          </a:p>
          <a:p>
            <a:r>
              <a:rPr lang="zh-CN" altLang="en-US" dirty="0"/>
              <a:t>普通卧室：每天恢复角色活力与体力</a:t>
            </a:r>
            <a:endParaRPr lang="en-US" altLang="zh-CN" dirty="0"/>
          </a:p>
          <a:p>
            <a:r>
              <a:rPr lang="zh-CN" altLang="en-US" dirty="0"/>
              <a:t>高级宠物室：活力用于训练坐骑，增加坐骑经验、提升坐骑等级。</a:t>
            </a:r>
            <a:endParaRPr lang="en-US" altLang="zh-CN" dirty="0"/>
          </a:p>
          <a:p>
            <a:r>
              <a:rPr lang="zh-CN" altLang="en-US" dirty="0"/>
              <a:t>高级宠物室：体力，训练宝宝、喂养宝宝寿命；提升宝宝等级，为师门任务铺垫。</a:t>
            </a:r>
          </a:p>
        </p:txBody>
      </p:sp>
    </p:spTree>
    <p:extLst>
      <p:ext uri="{BB962C8B-B14F-4D97-AF65-F5344CB8AC3E}">
        <p14:creationId xmlns:p14="http://schemas.microsoft.com/office/powerpoint/2010/main" val="3766055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9CE26-7D5C-41AE-AB41-4BC20293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房屋环境值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2F5952-5D9F-41E0-92F5-0092397B5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作用：环境值越高，房屋使用效果好。</a:t>
            </a:r>
            <a:endParaRPr lang="en-US" altLang="zh-CN" dirty="0"/>
          </a:p>
          <a:p>
            <a:r>
              <a:rPr lang="zh-CN" altLang="en-US" dirty="0"/>
              <a:t>影响：宠物室、卧室、厨房。</a:t>
            </a:r>
            <a:endParaRPr lang="en-US" altLang="zh-CN" dirty="0"/>
          </a:p>
          <a:p>
            <a:r>
              <a:rPr lang="zh-CN" altLang="en-US" dirty="0"/>
              <a:t>增加：通过摆放家具，提升环境值。</a:t>
            </a:r>
            <a:endParaRPr lang="en-US" altLang="zh-CN" dirty="0"/>
          </a:p>
          <a:p>
            <a:r>
              <a:rPr lang="zh-CN" altLang="en-US" dirty="0"/>
              <a:t>一级家具增加</a:t>
            </a:r>
            <a:r>
              <a:rPr lang="en-US" altLang="zh-CN" dirty="0"/>
              <a:t>1</a:t>
            </a:r>
            <a:r>
              <a:rPr lang="zh-CN" altLang="en-US" dirty="0"/>
              <a:t>点环境值 ，</a:t>
            </a:r>
            <a:endParaRPr lang="en-US" altLang="zh-CN" dirty="0"/>
          </a:p>
          <a:p>
            <a:r>
              <a:rPr lang="zh-CN" altLang="en-US" dirty="0"/>
              <a:t>二级家具增加</a:t>
            </a:r>
            <a:r>
              <a:rPr lang="en-US" altLang="zh-CN" dirty="0"/>
              <a:t>2</a:t>
            </a:r>
            <a:r>
              <a:rPr lang="zh-CN" altLang="en-US" dirty="0"/>
              <a:t>点环境值，</a:t>
            </a:r>
            <a:endParaRPr lang="en-US" altLang="zh-CN" dirty="0"/>
          </a:p>
          <a:p>
            <a:r>
              <a:rPr lang="zh-CN" altLang="en-US" dirty="0"/>
              <a:t>三级家具增加</a:t>
            </a:r>
            <a:r>
              <a:rPr lang="en-US" altLang="zh-CN" dirty="0"/>
              <a:t>3</a:t>
            </a:r>
            <a:r>
              <a:rPr lang="zh-CN" altLang="en-US" dirty="0"/>
              <a:t>点环境值，</a:t>
            </a:r>
            <a:endParaRPr lang="en-US" altLang="zh-CN" dirty="0"/>
          </a:p>
          <a:p>
            <a:r>
              <a:rPr lang="zh-CN" altLang="en-US" dirty="0"/>
              <a:t>四级家具增加</a:t>
            </a:r>
            <a:r>
              <a:rPr lang="en-US" altLang="zh-CN" dirty="0"/>
              <a:t>4</a:t>
            </a:r>
            <a:r>
              <a:rPr lang="zh-CN" altLang="en-US" dirty="0"/>
              <a:t>点环境值。</a:t>
            </a:r>
            <a:endParaRPr lang="en-US" altLang="zh-CN" dirty="0"/>
          </a:p>
          <a:p>
            <a:r>
              <a:rPr lang="zh-CN" altLang="en-US" dirty="0"/>
              <a:t>备注：提高环境值、保持清洁度、耐久度。</a:t>
            </a:r>
          </a:p>
        </p:txBody>
      </p:sp>
    </p:spTree>
    <p:extLst>
      <p:ext uri="{BB962C8B-B14F-4D97-AF65-F5344CB8AC3E}">
        <p14:creationId xmlns:p14="http://schemas.microsoft.com/office/powerpoint/2010/main" val="1724625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D31AB8-CBD3-46A4-94EE-513B2AE1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房屋每日操作手册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941DC1-0889-4764-92DA-738432753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每天清洁修理房屋，提升清洁度、耐久度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使用房屋卧室，恢复角色活力与体力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使用宠物室，提升坐骑与宝宝</a:t>
            </a:r>
          </a:p>
        </p:txBody>
      </p:sp>
    </p:spTree>
    <p:extLst>
      <p:ext uri="{BB962C8B-B14F-4D97-AF65-F5344CB8AC3E}">
        <p14:creationId xmlns:p14="http://schemas.microsoft.com/office/powerpoint/2010/main" val="308845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E4B609-AE98-43E2-9D43-24D4A965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我的游戏历史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17048E-B8AD-43BA-8635-0AD13B31D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2006</a:t>
            </a:r>
            <a:r>
              <a:rPr lang="zh-CN" altLang="en-US" dirty="0"/>
              <a:t>年至</a:t>
            </a:r>
            <a:r>
              <a:rPr lang="en-US" altLang="zh-CN" dirty="0"/>
              <a:t>2012</a:t>
            </a:r>
            <a:r>
              <a:rPr lang="zh-CN" altLang="en-US" dirty="0"/>
              <a:t>年，东海湾打大海龟。</a:t>
            </a:r>
            <a:endParaRPr lang="en-US" altLang="zh-CN" dirty="0"/>
          </a:p>
          <a:p>
            <a:r>
              <a:rPr lang="en-US" altLang="zh-CN" dirty="0"/>
              <a:t>2012</a:t>
            </a:r>
            <a:r>
              <a:rPr lang="zh-CN" altLang="en-US" dirty="0"/>
              <a:t>年至</a:t>
            </a:r>
            <a:r>
              <a:rPr lang="en-US" altLang="zh-CN" dirty="0"/>
              <a:t>2016</a:t>
            </a:r>
            <a:r>
              <a:rPr lang="zh-CN" altLang="en-US" dirty="0"/>
              <a:t>年，长安城攒神兜兜。</a:t>
            </a:r>
            <a:endParaRPr lang="en-US" altLang="zh-CN" dirty="0"/>
          </a:p>
          <a:p>
            <a:r>
              <a:rPr lang="en-US" altLang="zh-CN" dirty="0"/>
              <a:t>2016</a:t>
            </a:r>
            <a:r>
              <a:rPr lang="zh-CN" altLang="en-US" dirty="0"/>
              <a:t>年至</a:t>
            </a:r>
            <a:r>
              <a:rPr lang="en-US" altLang="zh-CN" dirty="0"/>
              <a:t>2020</a:t>
            </a:r>
            <a:r>
              <a:rPr lang="zh-CN" altLang="en-US" dirty="0"/>
              <a:t>年，无级别永不磨损。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年至</a:t>
            </a:r>
            <a:r>
              <a:rPr lang="en-US" altLang="zh-CN" dirty="0"/>
              <a:t>2024</a:t>
            </a:r>
            <a:r>
              <a:rPr lang="zh-CN" altLang="en-US" dirty="0"/>
              <a:t>年，寿命中毒免疫站。</a:t>
            </a:r>
            <a:endParaRPr lang="en-US" altLang="zh-CN" dirty="0"/>
          </a:p>
          <a:p>
            <a:r>
              <a:rPr lang="en-US" altLang="zh-CN" dirty="0"/>
              <a:t>____</a:t>
            </a:r>
            <a:r>
              <a:rPr lang="zh-CN" altLang="en-US" dirty="0"/>
              <a:t>年至</a:t>
            </a:r>
            <a:r>
              <a:rPr lang="en-US" altLang="zh-CN" dirty="0"/>
              <a:t>____</a:t>
            </a:r>
            <a:r>
              <a:rPr lang="zh-CN" altLang="en-US" dirty="0"/>
              <a:t>年，宝宝寿命生产线。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40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9532CA-8B84-4C62-ACF0-87D04620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宠物室与坐骑等级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3A706BB-6DC6-495E-8D67-C205DFCBB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041214"/>
              </p:ext>
            </p:extLst>
          </p:nvPr>
        </p:nvGraphicFramePr>
        <p:xfrm>
          <a:off x="983676" y="193270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50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BD6E93-089F-43C4-95D9-02126E15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人物经验与坐骑提升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A9611F-AEF2-41B1-B0C5-13FFFCD88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通过答题获得经验</a:t>
            </a:r>
            <a:endParaRPr lang="en-US" altLang="zh-CN" dirty="0"/>
          </a:p>
          <a:p>
            <a:r>
              <a:rPr lang="zh-CN" altLang="en-US" dirty="0"/>
              <a:t>通过卧室获得体力</a:t>
            </a:r>
            <a:endParaRPr lang="en-US" altLang="zh-CN" dirty="0"/>
          </a:p>
          <a:p>
            <a:r>
              <a:rPr lang="zh-CN" altLang="en-US" dirty="0"/>
              <a:t>人物经验转换坐骑经验</a:t>
            </a:r>
            <a:endParaRPr lang="en-US" altLang="zh-CN" dirty="0"/>
          </a:p>
          <a:p>
            <a:r>
              <a:rPr lang="zh-CN" altLang="en-US" dirty="0"/>
              <a:t>提升坐骑等级</a:t>
            </a:r>
            <a:endParaRPr lang="en-US" altLang="zh-CN" dirty="0"/>
          </a:p>
          <a:p>
            <a:r>
              <a:rPr lang="zh-CN" altLang="en-US" dirty="0"/>
              <a:t>获得可用技能点</a:t>
            </a:r>
            <a:endParaRPr lang="en-US" altLang="zh-CN" dirty="0"/>
          </a:p>
          <a:p>
            <a:r>
              <a:rPr lang="zh-CN" altLang="en-US" dirty="0"/>
              <a:t>学习正身清心一级、二级、三级</a:t>
            </a:r>
          </a:p>
        </p:txBody>
      </p:sp>
    </p:spTree>
    <p:extLst>
      <p:ext uri="{BB962C8B-B14F-4D97-AF65-F5344CB8AC3E}">
        <p14:creationId xmlns:p14="http://schemas.microsoft.com/office/powerpoint/2010/main" val="295409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603C28-E324-4FDA-A11B-D7A29D78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坐骑任务预算备忘录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775F76-DEF8-4EF9-89AB-F70C087A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日期：公元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04</a:t>
            </a:r>
            <a:r>
              <a:rPr lang="zh-CN" altLang="en-US" dirty="0"/>
              <a:t>月</a:t>
            </a:r>
            <a:r>
              <a:rPr lang="en-US" altLang="zh-CN" dirty="0"/>
              <a:t>29</a:t>
            </a:r>
            <a:r>
              <a:rPr lang="zh-CN" altLang="en-US" dirty="0"/>
              <a:t>日</a:t>
            </a:r>
            <a:r>
              <a:rPr lang="en-US" altLang="zh-CN" dirty="0"/>
              <a:t>10</a:t>
            </a:r>
            <a:r>
              <a:rPr lang="zh-CN" altLang="en-US" dirty="0"/>
              <a:t>时</a:t>
            </a:r>
            <a:r>
              <a:rPr lang="en-US" altLang="zh-CN" dirty="0"/>
              <a:t>42</a:t>
            </a:r>
            <a:r>
              <a:rPr lang="zh-CN" altLang="en-US" dirty="0"/>
              <a:t>分</a:t>
            </a:r>
            <a:endParaRPr lang="en-US" altLang="zh-CN" dirty="0"/>
          </a:p>
          <a:p>
            <a:r>
              <a:rPr lang="zh-CN" altLang="en-US" dirty="0"/>
              <a:t>作者：李永生</a:t>
            </a:r>
            <a:endParaRPr lang="en-US" altLang="zh-CN" dirty="0"/>
          </a:p>
          <a:p>
            <a:r>
              <a:rPr lang="zh-CN" altLang="en-US" dirty="0"/>
              <a:t>内容：截止今天上午，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进展顺利，根据坐骑数量预算，还需要</a:t>
            </a:r>
            <a:r>
              <a:rPr lang="en-US" altLang="zh-CN" dirty="0"/>
              <a:t>23</a:t>
            </a:r>
            <a:r>
              <a:rPr lang="zh-CN" altLang="en-US" dirty="0"/>
              <a:t>次“公共坐骑任务”，每次任务大约需要准备</a:t>
            </a:r>
            <a:r>
              <a:rPr lang="en-US" altLang="zh-CN" dirty="0"/>
              <a:t>50</a:t>
            </a:r>
            <a:r>
              <a:rPr lang="zh-CN" altLang="en-US" dirty="0"/>
              <a:t>万银两，用于任务领取、高级烹饪购买、三级药购买等，剩下所有的坐骑杀完，还需要</a:t>
            </a:r>
            <a:r>
              <a:rPr lang="en-US" altLang="zh-CN" dirty="0"/>
              <a:t>1150</a:t>
            </a:r>
            <a:r>
              <a:rPr lang="zh-CN" altLang="en-US" dirty="0"/>
              <a:t>万银两的预算费用。</a:t>
            </a:r>
          </a:p>
        </p:txBody>
      </p:sp>
    </p:spTree>
    <p:extLst>
      <p:ext uri="{BB962C8B-B14F-4D97-AF65-F5344CB8AC3E}">
        <p14:creationId xmlns:p14="http://schemas.microsoft.com/office/powerpoint/2010/main" val="473273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758E6-2CC1-4FF2-97E3-35FC5EB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南阳府免疫站的经济效应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BE4CF48D-963D-40A2-8B37-52C9FA2C1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446205"/>
              </p:ext>
            </p:extLst>
          </p:nvPr>
        </p:nvGraphicFramePr>
        <p:xfrm>
          <a:off x="756966" y="218964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845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F252C9-7D66-4161-B689-0DA0B953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20201225</a:t>
            </a:r>
            <a:r>
              <a:rPr lang="zh-CN" altLang="en-US" dirty="0"/>
              <a:t>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D85E3D-5C70-4262-BE25-2E8FFCEA1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巡逻队小桃花，房屋清洁费、房屋修理费。</a:t>
            </a:r>
            <a:endParaRPr lang="en-US" altLang="zh-CN" dirty="0"/>
          </a:p>
          <a:p>
            <a:r>
              <a:rPr lang="zh-CN" altLang="en-US" dirty="0"/>
              <a:t>房屋清洁指数与耐久指数过低，无法进行“空间改造”。</a:t>
            </a:r>
            <a:endParaRPr lang="en-US" altLang="zh-CN" dirty="0"/>
          </a:p>
          <a:p>
            <a:r>
              <a:rPr lang="zh-CN" altLang="en-US" dirty="0"/>
              <a:t>空间改造图、</a:t>
            </a:r>
            <a:r>
              <a:rPr lang="en-US" altLang="zh-CN" dirty="0"/>
              <a:t>100</a:t>
            </a:r>
            <a:r>
              <a:rPr lang="zh-CN" altLang="en-US" dirty="0"/>
              <a:t>万银两、</a:t>
            </a:r>
            <a:r>
              <a:rPr lang="en-US" altLang="zh-CN" dirty="0"/>
              <a:t>200</a:t>
            </a:r>
            <a:r>
              <a:rPr lang="zh-CN" altLang="en-US" dirty="0"/>
              <a:t>点体力（百岁香）</a:t>
            </a:r>
            <a:endParaRPr lang="en-US" altLang="zh-CN" dirty="0"/>
          </a:p>
          <a:p>
            <a:r>
              <a:rPr lang="zh-CN" altLang="en-US" dirty="0"/>
              <a:t>房屋空间调整为：高级宠物室、普通卧室。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长寿姹紫嫣红苑</a:t>
            </a:r>
            <a:r>
              <a:rPr lang="en-US" altLang="zh-CN" dirty="0"/>
              <a:t>5</a:t>
            </a:r>
            <a:r>
              <a:rPr lang="zh-CN" altLang="en-US" dirty="0"/>
              <a:t>号。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26</a:t>
            </a:r>
            <a:r>
              <a:rPr lang="zh-CN" altLang="en-US" dirty="0"/>
              <a:t>日，房屋计划翻修。（</a:t>
            </a:r>
            <a:r>
              <a:rPr lang="en-US" altLang="zh-CN" dirty="0"/>
              <a:t>24</a:t>
            </a:r>
            <a:r>
              <a:rPr lang="zh-CN" altLang="en-US" dirty="0"/>
              <a:t>万银两）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27</a:t>
            </a:r>
            <a:r>
              <a:rPr lang="zh-CN" altLang="en-US" dirty="0"/>
              <a:t>日，房屋计划大扫除。（</a:t>
            </a:r>
            <a:r>
              <a:rPr lang="en-US" altLang="zh-CN" dirty="0"/>
              <a:t>100</a:t>
            </a:r>
            <a:r>
              <a:rPr lang="zh-CN" altLang="en-US"/>
              <a:t>万银两）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28</a:t>
            </a:r>
            <a:r>
              <a:rPr lang="zh-CN" altLang="en-US" dirty="0"/>
              <a:t>日，计划空间改造。</a:t>
            </a:r>
          </a:p>
        </p:txBody>
      </p:sp>
    </p:spTree>
    <p:extLst>
      <p:ext uri="{BB962C8B-B14F-4D97-AF65-F5344CB8AC3E}">
        <p14:creationId xmlns:p14="http://schemas.microsoft.com/office/powerpoint/2010/main" val="4279495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0DA058-FD6D-466C-BE1F-1514E898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2021</a:t>
            </a:r>
            <a:r>
              <a:rPr lang="zh-CN" altLang="en-US" dirty="0"/>
              <a:t>年南阳府免疫站剧情任务预算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168B37-F66B-409A-A492-13766AE45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截止公元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31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卧龙岗李永生、巡逻队小拉虎、巡逻队小桃花、巡逻队小巫婆，坐骑数量仍然未达到要求。</a:t>
            </a:r>
            <a:endParaRPr lang="en-US" altLang="zh-CN" dirty="0"/>
          </a:p>
          <a:p>
            <a:r>
              <a:rPr lang="zh-CN" altLang="en-US" dirty="0"/>
              <a:t>每个角色还需要杀</a:t>
            </a:r>
            <a:r>
              <a:rPr lang="en-US" altLang="zh-CN" dirty="0"/>
              <a:t>5</a:t>
            </a:r>
            <a:r>
              <a:rPr lang="zh-CN" altLang="en-US" dirty="0"/>
              <a:t>个公共坐骑，一共为</a:t>
            </a:r>
            <a:r>
              <a:rPr lang="en-US" altLang="zh-CN" dirty="0"/>
              <a:t>4</a:t>
            </a:r>
            <a:r>
              <a:rPr lang="zh-CN" altLang="en-US" dirty="0"/>
              <a:t>个角色，需要杀</a:t>
            </a:r>
            <a:r>
              <a:rPr lang="en-US" altLang="zh-CN" dirty="0"/>
              <a:t>20</a:t>
            </a:r>
            <a:r>
              <a:rPr lang="zh-CN" altLang="en-US" dirty="0"/>
              <a:t>个坐骑，平均每天每个角色杀</a:t>
            </a:r>
            <a:r>
              <a:rPr lang="en-US" altLang="zh-CN" dirty="0"/>
              <a:t>1</a:t>
            </a:r>
            <a:r>
              <a:rPr lang="zh-CN" altLang="en-US" dirty="0"/>
              <a:t>个坐骑，一共需要</a:t>
            </a:r>
            <a:r>
              <a:rPr lang="en-US" altLang="zh-CN" dirty="0"/>
              <a:t>5</a:t>
            </a:r>
            <a:r>
              <a:rPr lang="zh-CN" altLang="en-US" dirty="0"/>
              <a:t>天时间。</a:t>
            </a:r>
            <a:endParaRPr lang="en-US" altLang="zh-CN" dirty="0"/>
          </a:p>
          <a:p>
            <a:r>
              <a:rPr lang="zh-CN" altLang="en-US" dirty="0"/>
              <a:t>每个坐骑领取费用为</a:t>
            </a:r>
            <a:r>
              <a:rPr lang="en-US" altLang="zh-CN" dirty="0"/>
              <a:t>8</a:t>
            </a:r>
            <a:r>
              <a:rPr lang="zh-CN" altLang="en-US" dirty="0"/>
              <a:t>万银两，</a:t>
            </a:r>
            <a:r>
              <a:rPr lang="en-US" altLang="zh-CN" dirty="0"/>
              <a:t>1</a:t>
            </a:r>
            <a:r>
              <a:rPr lang="zh-CN" altLang="en-US" dirty="0"/>
              <a:t>个</a:t>
            </a:r>
            <a:r>
              <a:rPr lang="zh-CN" altLang="en-US"/>
              <a:t>百岁香。</a:t>
            </a:r>
            <a:endParaRPr lang="en-US" altLang="zh-CN" dirty="0"/>
          </a:p>
          <a:p>
            <a:r>
              <a:rPr lang="zh-CN" altLang="en-US" dirty="0"/>
              <a:t>总共需要</a:t>
            </a:r>
            <a:r>
              <a:rPr lang="en-US" altLang="zh-CN" dirty="0"/>
              <a:t>360</a:t>
            </a:r>
            <a:r>
              <a:rPr lang="zh-CN" altLang="en-US" dirty="0"/>
              <a:t>万银两，约合</a:t>
            </a:r>
            <a:r>
              <a:rPr lang="en-US" altLang="zh-CN" dirty="0"/>
              <a:t>144</a:t>
            </a:r>
            <a:r>
              <a:rPr lang="zh-CN" altLang="en-US" dirty="0"/>
              <a:t>张藏宝图。（</a:t>
            </a:r>
            <a:r>
              <a:rPr lang="en-US" altLang="zh-CN" dirty="0"/>
              <a:t>25000</a:t>
            </a:r>
            <a:r>
              <a:rPr lang="zh-CN" altLang="en-US" dirty="0"/>
              <a:t>银两</a:t>
            </a:r>
            <a:r>
              <a:rPr lang="en-US" altLang="zh-CN" dirty="0"/>
              <a:t>/</a:t>
            </a:r>
            <a:r>
              <a:rPr lang="zh-CN" altLang="en-US" dirty="0"/>
              <a:t>张）</a:t>
            </a:r>
          </a:p>
        </p:txBody>
      </p:sp>
    </p:spTree>
    <p:extLst>
      <p:ext uri="{BB962C8B-B14F-4D97-AF65-F5344CB8AC3E}">
        <p14:creationId xmlns:p14="http://schemas.microsoft.com/office/powerpoint/2010/main" val="3692971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EEF04-BCB3-43FA-834C-AC88DA17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年南阳府免疫站正身清心学习预算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DA88D4-54E7-4DF8-9BBF-078E154A1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年南阳府免疫站计划</a:t>
            </a:r>
            <a:endParaRPr lang="en-US" altLang="zh-CN" dirty="0"/>
          </a:p>
          <a:p>
            <a:r>
              <a:rPr lang="zh-CN" altLang="en-US" dirty="0"/>
              <a:t>正身清心技能学习费用预算</a:t>
            </a:r>
            <a:endParaRPr lang="en-US" altLang="zh-CN" dirty="0"/>
          </a:p>
          <a:p>
            <a:r>
              <a:rPr lang="zh-CN" altLang="en-US" dirty="0"/>
              <a:t>大约需要两亿九千七百万银两</a:t>
            </a:r>
            <a:endParaRPr lang="en-US" altLang="zh-CN" dirty="0"/>
          </a:p>
          <a:p>
            <a:r>
              <a:rPr lang="zh-CN" altLang="en-US" dirty="0"/>
              <a:t>大约需要四千七百五十二万经验</a:t>
            </a:r>
            <a:endParaRPr lang="en-US" altLang="zh-CN" dirty="0"/>
          </a:p>
          <a:p>
            <a:r>
              <a:rPr lang="zh-CN" altLang="en-US" dirty="0"/>
              <a:t>投资约一万一千八百八十张藏宝图</a:t>
            </a:r>
            <a:endParaRPr lang="en-US" altLang="zh-CN" dirty="0"/>
          </a:p>
          <a:p>
            <a:r>
              <a:rPr lang="zh-CN" altLang="en-US" dirty="0"/>
              <a:t>每天打图</a:t>
            </a:r>
            <a:r>
              <a:rPr lang="en-US" altLang="zh-CN" dirty="0"/>
              <a:t>20</a:t>
            </a:r>
            <a:r>
              <a:rPr lang="zh-CN" altLang="en-US" dirty="0"/>
              <a:t>张，约</a:t>
            </a:r>
            <a:r>
              <a:rPr lang="en-US" altLang="zh-CN" dirty="0"/>
              <a:t>594</a:t>
            </a:r>
            <a:r>
              <a:rPr lang="zh-CN" altLang="en-US" dirty="0"/>
              <a:t>天时间</a:t>
            </a:r>
            <a:r>
              <a:rPr lang="en-US" altLang="zh-CN" dirty="0"/>
              <a:t>=1.65</a:t>
            </a:r>
            <a:r>
              <a:rPr lang="zh-CN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57227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67F67F-FA09-48FD-BAF0-F5E3BD22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20210218</a:t>
            </a:r>
            <a:r>
              <a:rPr lang="zh-CN" altLang="en-US" dirty="0"/>
              <a:t>号备忘录：提升坐骑等级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6EF8CA-097B-45CF-B7F0-7F0131A4F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公元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02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  <a:r>
              <a:rPr lang="en-US" altLang="zh-CN" dirty="0"/>
              <a:t>23</a:t>
            </a:r>
            <a:r>
              <a:rPr lang="zh-CN" altLang="en-US" dirty="0"/>
              <a:t>时</a:t>
            </a:r>
            <a:r>
              <a:rPr lang="en-US" altLang="zh-CN" dirty="0"/>
              <a:t>26</a:t>
            </a:r>
            <a:r>
              <a:rPr lang="zh-CN" altLang="en-US" dirty="0"/>
              <a:t>秒记录</a:t>
            </a:r>
            <a:endParaRPr lang="en-US" altLang="zh-CN" dirty="0"/>
          </a:p>
          <a:p>
            <a:r>
              <a:rPr lang="zh-CN" altLang="en-US" dirty="0"/>
              <a:t>预计后天，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所有坐骑准备就绪！</a:t>
            </a:r>
            <a:endParaRPr lang="en-US" altLang="zh-CN" dirty="0"/>
          </a:p>
          <a:p>
            <a:r>
              <a:rPr lang="zh-CN" altLang="en-US" dirty="0"/>
              <a:t>接下来，需要将</a:t>
            </a:r>
            <a:r>
              <a:rPr lang="en-US" altLang="zh-CN" dirty="0"/>
              <a:t>8</a:t>
            </a:r>
            <a:r>
              <a:rPr lang="zh-CN" altLang="en-US" dirty="0"/>
              <a:t>个角色的公共坐骑等级，提升至</a:t>
            </a:r>
            <a:r>
              <a:rPr lang="en-US" altLang="zh-CN" dirty="0"/>
              <a:t>75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这</a:t>
            </a:r>
            <a:r>
              <a:rPr lang="en-US" altLang="zh-CN" dirty="0"/>
              <a:t>8</a:t>
            </a:r>
            <a:r>
              <a:rPr lang="zh-CN" altLang="en-US" dirty="0"/>
              <a:t>个游戏角色，每天问题要回答，获得经验，经验转换为坐骑经验。（需要消耗体力）</a:t>
            </a:r>
            <a:endParaRPr lang="en-US" altLang="zh-CN" dirty="0"/>
          </a:p>
          <a:p>
            <a:r>
              <a:rPr lang="zh-CN" altLang="en-US" dirty="0"/>
              <a:t>如果可行，由其他角色协助，完成师门任务，增加角色人物经验后，转换为坐骑经验。</a:t>
            </a:r>
            <a:endParaRPr lang="en-US" altLang="zh-CN" dirty="0"/>
          </a:p>
          <a:p>
            <a:r>
              <a:rPr lang="zh-CN" altLang="en-US" dirty="0"/>
              <a:t>正常参与“社区福利活动”，获得道具奖励惊喜，通过天台转换为银两，用于学习正身清心。</a:t>
            </a:r>
          </a:p>
        </p:txBody>
      </p:sp>
    </p:spTree>
    <p:extLst>
      <p:ext uri="{BB962C8B-B14F-4D97-AF65-F5344CB8AC3E}">
        <p14:creationId xmlns:p14="http://schemas.microsoft.com/office/powerpoint/2010/main" val="1088280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6FA15-ECA0-4592-9E51-BDF9FCBC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  <a:r>
              <a:rPr lang="en-US" altLang="zh-CN" dirty="0"/>
              <a:t>1</a:t>
            </a:r>
            <a:r>
              <a:rPr lang="zh-CN" altLang="en-US" dirty="0"/>
              <a:t>：宝宝交易的安全性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539B6F-774B-475E-BB40-CAFD38B4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南阳府免疫站计划，在使用的过程，会涉及到宝宝交易问题！</a:t>
            </a:r>
            <a:endParaRPr lang="en-US" altLang="zh-CN" dirty="0"/>
          </a:p>
          <a:p>
            <a:r>
              <a:rPr lang="zh-CN" altLang="en-US" dirty="0"/>
              <a:t>使用者是否信任我们？是否愿意将宝宝交易给我们呢？</a:t>
            </a:r>
            <a:endParaRPr lang="en-US" altLang="zh-CN" dirty="0"/>
          </a:p>
          <a:p>
            <a:r>
              <a:rPr lang="zh-CN" altLang="en-US" dirty="0"/>
              <a:t>首先，我们建立完善的免疫站系统。</a:t>
            </a:r>
            <a:endParaRPr lang="en-US" altLang="zh-CN" dirty="0"/>
          </a:p>
          <a:p>
            <a:r>
              <a:rPr lang="zh-CN" altLang="en-US" dirty="0"/>
              <a:t>其次，我们通过</a:t>
            </a:r>
            <a:r>
              <a:rPr lang="en-US" altLang="zh-CN" dirty="0"/>
              <a:t>CC</a:t>
            </a:r>
            <a:r>
              <a:rPr lang="zh-CN" altLang="en-US" dirty="0"/>
              <a:t>直播，现场直播的方式进行操作。</a:t>
            </a:r>
            <a:endParaRPr lang="en-US" altLang="zh-CN" dirty="0"/>
          </a:p>
          <a:p>
            <a:r>
              <a:rPr lang="zh-CN" altLang="en-US" dirty="0"/>
              <a:t>每一步的操作，使用者都可以通过直播看到，</a:t>
            </a:r>
            <a:endParaRPr lang="en-US" altLang="zh-CN" dirty="0"/>
          </a:p>
          <a:p>
            <a:r>
              <a:rPr lang="zh-CN" altLang="en-US" dirty="0"/>
              <a:t>同时录像存档，可以进行回放观看。</a:t>
            </a:r>
          </a:p>
        </p:txBody>
      </p:sp>
    </p:spTree>
    <p:extLst>
      <p:ext uri="{BB962C8B-B14F-4D97-AF65-F5344CB8AC3E}">
        <p14:creationId xmlns:p14="http://schemas.microsoft.com/office/powerpoint/2010/main" val="3257124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B25180-39B3-4842-9994-F29322C5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04</a:t>
            </a:r>
            <a:r>
              <a:rPr lang="zh-CN" altLang="en-US" dirty="0"/>
              <a:t>月</a:t>
            </a:r>
            <a:r>
              <a:rPr lang="en-US" altLang="zh-CN" dirty="0"/>
              <a:t>15</a:t>
            </a:r>
            <a:r>
              <a:rPr lang="zh-CN" altLang="en-US" dirty="0"/>
              <a:t>日 师门技能与宝宝等级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9E2D93-CC10-4088-8EF5-475963073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当前</a:t>
            </a:r>
            <a:r>
              <a:rPr lang="en-US" altLang="zh-CN" dirty="0"/>
              <a:t>8</a:t>
            </a:r>
            <a:r>
              <a:rPr lang="zh-CN" altLang="en-US" dirty="0"/>
              <a:t>个</a:t>
            </a:r>
            <a:r>
              <a:rPr lang="en-US" altLang="zh-CN" dirty="0"/>
              <a:t>59</a:t>
            </a:r>
            <a:r>
              <a:rPr lang="zh-CN" altLang="en-US" dirty="0"/>
              <a:t>级角色，需要将坐骑等级提升至</a:t>
            </a:r>
            <a:r>
              <a:rPr lang="en-US" altLang="zh-CN" dirty="0"/>
              <a:t>75</a:t>
            </a:r>
            <a:r>
              <a:rPr lang="zh-CN" altLang="en-US" dirty="0"/>
              <a:t>级，经验主要由人物经验转换为坐骑经验。</a:t>
            </a:r>
            <a:endParaRPr lang="en-US" altLang="zh-CN" dirty="0"/>
          </a:p>
          <a:p>
            <a:r>
              <a:rPr lang="zh-CN" altLang="en-US" dirty="0"/>
              <a:t>经验主要获得来源：师门任务；想要保障师门任务的正常，需要学习师门技能、宝宝等级提升。</a:t>
            </a:r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04</a:t>
            </a:r>
            <a:r>
              <a:rPr lang="zh-CN" altLang="en-US" dirty="0"/>
              <a:t>月</a:t>
            </a:r>
            <a:r>
              <a:rPr lang="en-US" altLang="zh-CN" dirty="0"/>
              <a:t>15</a:t>
            </a:r>
            <a:r>
              <a:rPr lang="zh-CN" altLang="en-US" dirty="0"/>
              <a:t>日，计划将</a:t>
            </a:r>
            <a:r>
              <a:rPr lang="en-US" altLang="zh-CN" dirty="0"/>
              <a:t>8</a:t>
            </a:r>
            <a:r>
              <a:rPr lang="zh-CN" altLang="en-US" dirty="0"/>
              <a:t>个角色的宝宝，统一提升到</a:t>
            </a:r>
            <a:r>
              <a:rPr lang="en-US" altLang="zh-CN" dirty="0"/>
              <a:t>69</a:t>
            </a:r>
            <a:r>
              <a:rPr lang="zh-CN" altLang="en-US" dirty="0"/>
              <a:t>级，为师门任务助力。</a:t>
            </a:r>
            <a:endParaRPr lang="en-US" altLang="zh-CN" dirty="0"/>
          </a:p>
          <a:p>
            <a:r>
              <a:rPr lang="zh-CN" altLang="en-US" dirty="0"/>
              <a:t>通过师门任务，首先把自身角色的“师门技能”学习到最高等级（</a:t>
            </a:r>
            <a:r>
              <a:rPr lang="en-US" altLang="zh-CN" dirty="0"/>
              <a:t>69</a:t>
            </a:r>
            <a:r>
              <a:rPr lang="zh-CN" altLang="en-US" dirty="0"/>
              <a:t>级）。</a:t>
            </a:r>
            <a:endParaRPr lang="en-US" altLang="zh-CN" dirty="0"/>
          </a:p>
          <a:p>
            <a:r>
              <a:rPr lang="zh-CN" altLang="en-US" dirty="0"/>
              <a:t>角色自身装备，需要全部调整为</a:t>
            </a:r>
            <a:r>
              <a:rPr lang="en-US" altLang="zh-CN" dirty="0"/>
              <a:t>50</a:t>
            </a:r>
            <a:r>
              <a:rPr lang="zh-CN" altLang="en-US" dirty="0"/>
              <a:t>级（环装）。</a:t>
            </a:r>
            <a:endParaRPr lang="en-US" altLang="zh-CN" dirty="0"/>
          </a:p>
          <a:p>
            <a:r>
              <a:rPr lang="zh-CN" altLang="en-US" dirty="0"/>
              <a:t>未来几年，通过师门任务获得经验；将人物经验和体力，转为坐骑经验。</a:t>
            </a:r>
            <a:endParaRPr lang="en-US" altLang="zh-CN" dirty="0"/>
          </a:p>
          <a:p>
            <a:r>
              <a:rPr lang="zh-CN" altLang="en-US" dirty="0"/>
              <a:t>在师门任务过程中，通过骑乘坐骑，也可以获得坐骑经验，提升坐骑等级。</a:t>
            </a:r>
            <a:endParaRPr lang="en-US" altLang="zh-CN" dirty="0"/>
          </a:p>
          <a:p>
            <a:r>
              <a:rPr lang="zh-CN" altLang="en-US" dirty="0"/>
              <a:t>坐骑达到</a:t>
            </a:r>
            <a:r>
              <a:rPr lang="en-US" altLang="zh-CN" dirty="0"/>
              <a:t>75</a:t>
            </a:r>
            <a:r>
              <a:rPr lang="zh-CN" altLang="en-US" dirty="0"/>
              <a:t>级以后，可以获得</a:t>
            </a:r>
            <a:r>
              <a:rPr lang="en-US" altLang="zh-CN" dirty="0"/>
              <a:t>3</a:t>
            </a:r>
            <a:r>
              <a:rPr lang="zh-CN" altLang="en-US" dirty="0"/>
              <a:t>点可用技能点，用来学习三级的“正身清心”。</a:t>
            </a:r>
            <a:endParaRPr lang="en-US" altLang="zh-CN" dirty="0"/>
          </a:p>
          <a:p>
            <a:r>
              <a:rPr lang="zh-CN" altLang="en-US" dirty="0"/>
              <a:t>为</a:t>
            </a:r>
            <a:r>
              <a:rPr lang="en-US" altLang="zh-CN" dirty="0"/>
              <a:t>《</a:t>
            </a:r>
            <a:r>
              <a:rPr lang="zh-CN" altLang="en-US" dirty="0"/>
              <a:t>南阳府免疫站</a:t>
            </a:r>
            <a:r>
              <a:rPr lang="en-US" altLang="zh-CN" dirty="0"/>
              <a:t>》</a:t>
            </a:r>
            <a:r>
              <a:rPr lang="zh-CN" altLang="en-US" dirty="0"/>
              <a:t>计划奠定基础。</a:t>
            </a:r>
            <a:r>
              <a:rPr lang="en-US" altLang="zh-CN" dirty="0"/>
              <a:t>——</a:t>
            </a:r>
            <a:r>
              <a:rPr lang="zh-CN" altLang="en-US" dirty="0"/>
              <a:t>李永生</a:t>
            </a:r>
          </a:p>
        </p:txBody>
      </p:sp>
    </p:spTree>
    <p:extLst>
      <p:ext uri="{BB962C8B-B14F-4D97-AF65-F5344CB8AC3E}">
        <p14:creationId xmlns:p14="http://schemas.microsoft.com/office/powerpoint/2010/main" val="32505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E5BA6E-4B51-42CD-8042-C1712784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696CC8-13BA-40E9-AEF8-9CCE06230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建邺城巡逻队成立于</a:t>
            </a:r>
            <a:r>
              <a:rPr lang="en-US" altLang="zh-CN" dirty="0"/>
              <a:t>2006</a:t>
            </a:r>
            <a:r>
              <a:rPr lang="zh-CN" altLang="en-US" dirty="0"/>
              <a:t>年</a:t>
            </a:r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11</a:t>
            </a:r>
            <a:r>
              <a:rPr lang="zh-CN" altLang="en-US" dirty="0"/>
              <a:t>日，来自于河南</a:t>
            </a:r>
            <a:r>
              <a:rPr lang="en-US" altLang="zh-CN" dirty="0"/>
              <a:t>3</a:t>
            </a:r>
            <a:r>
              <a:rPr lang="zh-CN" altLang="en-US" dirty="0"/>
              <a:t>区卧龙岗，于</a:t>
            </a:r>
            <a:r>
              <a:rPr lang="en-US" altLang="zh-CN" dirty="0"/>
              <a:t>2017</a:t>
            </a:r>
            <a:r>
              <a:rPr lang="zh-CN" altLang="en-US" dirty="0"/>
              <a:t>年合并至南阳府服务器；截止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8</a:t>
            </a:r>
            <a:r>
              <a:rPr lang="zh-CN" altLang="en-US" dirty="0"/>
              <a:t>日，现在的南阳府是由</a:t>
            </a:r>
            <a:r>
              <a:rPr lang="en-US" altLang="zh-CN" dirty="0"/>
              <a:t>13</a:t>
            </a:r>
            <a:r>
              <a:rPr lang="zh-CN" altLang="en-US" dirty="0"/>
              <a:t>个服务器合并而成的；这些服务器有南阳府、卧龙岗、商丘古城、青梅煮酒、逐鹿中原、伏牛山、武侯祠、弦歌台、春秋楼、虎牢关、红旗渠、受禅台、应天书院。</a:t>
            </a:r>
            <a:endParaRPr lang="en-US" altLang="zh-CN" dirty="0"/>
          </a:p>
          <a:p>
            <a:r>
              <a:rPr lang="zh-CN" altLang="en-US" dirty="0"/>
              <a:t>公元</a:t>
            </a:r>
            <a:r>
              <a:rPr lang="en-US" altLang="zh-CN" dirty="0"/>
              <a:t>2012</a:t>
            </a:r>
            <a:r>
              <a:rPr lang="zh-CN" altLang="en-US" dirty="0"/>
              <a:t>年，为解决宝宝寿命问题，建邺城巡逻队派出一名</a:t>
            </a:r>
            <a:r>
              <a:rPr lang="en-US" altLang="zh-CN" dirty="0"/>
              <a:t>9</a:t>
            </a:r>
            <a:r>
              <a:rPr lang="zh-CN" altLang="en-US" dirty="0"/>
              <a:t>级角色，前往长安城执行神兽计划，于</a:t>
            </a:r>
            <a:r>
              <a:rPr lang="en-US" altLang="zh-CN" dirty="0"/>
              <a:t>2016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28</a:t>
            </a:r>
            <a:r>
              <a:rPr lang="zh-CN" altLang="en-US" dirty="0"/>
              <a:t>日执行完成，受“高价值召唤兽”影响，无法将超级人参娃娃带回建邺城，造成“神兽计划”以失败告终！</a:t>
            </a:r>
            <a:r>
              <a:rPr lang="en-US" altLang="zh-CN" dirty="0"/>
              <a:t>2017</a:t>
            </a:r>
            <a:r>
              <a:rPr lang="zh-CN" altLang="en-US" dirty="0"/>
              <a:t>年曾经的</a:t>
            </a:r>
            <a:r>
              <a:rPr lang="en-US" altLang="zh-CN" dirty="0"/>
              <a:t>9</a:t>
            </a:r>
            <a:r>
              <a:rPr lang="zh-CN" altLang="en-US" dirty="0"/>
              <a:t>级神天兵，已经成长为一名</a:t>
            </a:r>
            <a:r>
              <a:rPr lang="en-US" altLang="zh-CN" dirty="0"/>
              <a:t>89</a:t>
            </a:r>
            <a:r>
              <a:rPr lang="zh-CN" altLang="en-US" dirty="0"/>
              <a:t>级天宫门派弟子。在长安城发现坐骑技能正身清心，可以解决长寿面、豆斋果中毒的问题；虽然我们无法实现召唤兽的“永生”，但我们可以通过正身清心将宝宝寿命加到最满状态！</a:t>
            </a:r>
            <a:endParaRPr lang="en-US" altLang="zh-CN" dirty="0"/>
          </a:p>
          <a:p>
            <a:r>
              <a:rPr lang="en-US" altLang="zh-CN" dirty="0"/>
              <a:t>2017</a:t>
            </a:r>
            <a:r>
              <a:rPr lang="zh-CN" altLang="en-US" dirty="0"/>
              <a:t>年至</a:t>
            </a:r>
            <a:r>
              <a:rPr lang="en-US" altLang="zh-CN" dirty="0"/>
              <a:t>2019</a:t>
            </a:r>
            <a:r>
              <a:rPr lang="zh-CN" altLang="en-US" dirty="0"/>
              <a:t>年期间，由巡逻队队长、长安城、巡逻队图鉴师共同参与了</a:t>
            </a:r>
            <a:r>
              <a:rPr lang="en-US" altLang="zh-CN" dirty="0"/>
              <a:t>《</a:t>
            </a:r>
            <a:r>
              <a:rPr lang="zh-CN" altLang="en-US" dirty="0"/>
              <a:t>正身清心计划</a:t>
            </a:r>
            <a:r>
              <a:rPr lang="en-US" altLang="zh-CN" dirty="0"/>
              <a:t>》</a:t>
            </a:r>
            <a:r>
              <a:rPr lang="zh-CN" altLang="en-US" dirty="0"/>
              <a:t>；该计划不仅解决了我们自身的宝宝寿命问题，也帮助了长安城的其他的玩家，解决了长寿面、豆斋果中毒问题。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5303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E01657-3992-4C1D-99EB-325C36E4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50</a:t>
            </a:r>
            <a:r>
              <a:rPr lang="zh-CN" altLang="en-US" dirty="0"/>
              <a:t>级全套永不磨损方案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08FD66-C0C5-4ED3-96ED-81193DFD3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我们不知道未来还需要多少年的时间，去完成</a:t>
            </a:r>
            <a:r>
              <a:rPr lang="en-US" altLang="zh-CN" dirty="0"/>
              <a:t>《</a:t>
            </a:r>
            <a:r>
              <a:rPr lang="zh-CN" altLang="en-US" dirty="0"/>
              <a:t>南阳府免疫计划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为了保障师门任务的可持续发展，建议</a:t>
            </a:r>
            <a:r>
              <a:rPr lang="en-US" altLang="zh-CN" dirty="0"/>
              <a:t>《50</a:t>
            </a:r>
            <a:r>
              <a:rPr lang="zh-CN" altLang="en-US" dirty="0"/>
              <a:t>级全套永不磨损方案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参与</a:t>
            </a:r>
            <a:r>
              <a:rPr lang="en-US" altLang="zh-CN" dirty="0"/>
              <a:t>《</a:t>
            </a:r>
            <a:r>
              <a:rPr lang="zh-CN" altLang="en-US" dirty="0"/>
              <a:t>南阳府免疫计划</a:t>
            </a:r>
            <a:r>
              <a:rPr lang="en-US" altLang="zh-CN" dirty="0"/>
              <a:t>》</a:t>
            </a:r>
            <a:r>
              <a:rPr lang="zh-CN" altLang="en-US" dirty="0"/>
              <a:t>的</a:t>
            </a:r>
            <a:r>
              <a:rPr lang="en-US" altLang="zh-CN" dirty="0"/>
              <a:t>8</a:t>
            </a:r>
            <a:r>
              <a:rPr lang="zh-CN" altLang="en-US" dirty="0"/>
              <a:t>名</a:t>
            </a:r>
            <a:r>
              <a:rPr lang="en-US" altLang="zh-CN" dirty="0"/>
              <a:t>59</a:t>
            </a:r>
            <a:r>
              <a:rPr lang="zh-CN" altLang="en-US" dirty="0"/>
              <a:t>级成员，将所有的装备改为</a:t>
            </a:r>
            <a:r>
              <a:rPr lang="en-US" altLang="zh-CN" dirty="0"/>
              <a:t>50</a:t>
            </a:r>
            <a:r>
              <a:rPr lang="zh-CN" altLang="en-US" dirty="0"/>
              <a:t>级永不磨损。</a:t>
            </a:r>
            <a:endParaRPr lang="en-US" altLang="zh-CN" dirty="0"/>
          </a:p>
          <a:p>
            <a:r>
              <a:rPr lang="zh-CN" altLang="en-US" dirty="0"/>
              <a:t>关于全身</a:t>
            </a:r>
            <a:r>
              <a:rPr lang="en-US" altLang="zh-CN" dirty="0"/>
              <a:t>50</a:t>
            </a:r>
            <a:r>
              <a:rPr lang="zh-CN" altLang="en-US" dirty="0"/>
              <a:t>级永不磨损的费用，列入</a:t>
            </a:r>
            <a:r>
              <a:rPr lang="en-US" altLang="zh-CN" dirty="0"/>
              <a:t>《</a:t>
            </a:r>
            <a:r>
              <a:rPr lang="zh-CN" altLang="en-US" dirty="0"/>
              <a:t>南阳府免疫计划</a:t>
            </a:r>
            <a:r>
              <a:rPr lang="en-US" altLang="zh-CN" dirty="0"/>
              <a:t>》</a:t>
            </a:r>
            <a:r>
              <a:rPr lang="zh-CN" altLang="en-US" dirty="0"/>
              <a:t>中的一部分。</a:t>
            </a:r>
            <a:endParaRPr lang="en-US" altLang="zh-CN" dirty="0"/>
          </a:p>
          <a:p>
            <a:r>
              <a:rPr lang="en-US" altLang="zh-CN" dirty="0"/>
              <a:t>50</a:t>
            </a:r>
            <a:r>
              <a:rPr lang="zh-CN" altLang="en-US" dirty="0"/>
              <a:t>级永不磨损，男角色是指头盔、项链、武器、铠甲、腰带、鞋子。</a:t>
            </a:r>
            <a:endParaRPr lang="en-US" altLang="zh-CN" dirty="0"/>
          </a:p>
          <a:p>
            <a:r>
              <a:rPr lang="en-US" altLang="zh-CN" dirty="0"/>
              <a:t>50</a:t>
            </a:r>
            <a:r>
              <a:rPr lang="zh-CN" altLang="en-US" dirty="0"/>
              <a:t>级永不磨损，女角色是指发钗、项链、武器、女衣、腰带、鞋子。</a:t>
            </a:r>
            <a:endParaRPr lang="en-US" altLang="zh-CN" dirty="0"/>
          </a:p>
          <a:p>
            <a:r>
              <a:rPr lang="en-US" altLang="zh-CN" dirty="0"/>
              <a:t>50</a:t>
            </a:r>
            <a:r>
              <a:rPr lang="zh-CN" altLang="en-US" dirty="0"/>
              <a:t>级全身永不磨损，</a:t>
            </a:r>
            <a:r>
              <a:rPr lang="en-US" altLang="zh-CN" dirty="0"/>
              <a:t>8</a:t>
            </a:r>
            <a:r>
              <a:rPr lang="zh-CN" altLang="en-US" dirty="0"/>
              <a:t>个角色，是为了节约装备耐久度，保障师门任务的可持续。</a:t>
            </a:r>
          </a:p>
        </p:txBody>
      </p:sp>
    </p:spTree>
    <p:extLst>
      <p:ext uri="{BB962C8B-B14F-4D97-AF65-F5344CB8AC3E}">
        <p14:creationId xmlns:p14="http://schemas.microsoft.com/office/powerpoint/2010/main" val="3213656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7418FB-5098-456A-837E-CF4B57BD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05</a:t>
            </a:r>
            <a:r>
              <a:rPr lang="zh-CN" altLang="en-US" dirty="0"/>
              <a:t>月</a:t>
            </a:r>
            <a:r>
              <a:rPr lang="en-US" altLang="zh-CN" dirty="0"/>
              <a:t>06</a:t>
            </a:r>
            <a:r>
              <a:rPr lang="zh-CN" altLang="en-US" dirty="0"/>
              <a:t>日 巡逻队大帅哥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2CF30A4-4F9D-4757-A7B1-C09A54F2C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93000"/>
              </p:ext>
            </p:extLst>
          </p:nvPr>
        </p:nvGraphicFramePr>
        <p:xfrm>
          <a:off x="609600" y="1600200"/>
          <a:ext cx="1097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80000381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7987179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0861990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57989570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789880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坐骑名称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学习进度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可用技能点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下一级需要费用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下一级需要经验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3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5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23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260000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59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3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2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1133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F527FEB-96CE-4D3D-B6F8-44ED5E10FF91}"/>
              </a:ext>
            </a:extLst>
          </p:cNvPr>
          <p:cNvSpPr txBox="1"/>
          <p:nvPr/>
        </p:nvSpPr>
        <p:spPr>
          <a:xfrm>
            <a:off x="1020198" y="4378642"/>
            <a:ext cx="5970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师门技能目标</a:t>
            </a:r>
            <a:r>
              <a:rPr lang="en-US" altLang="zh-CN" dirty="0"/>
              <a:t>69</a:t>
            </a:r>
            <a:r>
              <a:rPr lang="zh-CN" altLang="en-US" dirty="0"/>
              <a:t>级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召唤兽等级的提升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坐骑等级的提升</a:t>
            </a:r>
          </a:p>
        </p:txBody>
      </p:sp>
    </p:spTree>
    <p:extLst>
      <p:ext uri="{BB962C8B-B14F-4D97-AF65-F5344CB8AC3E}">
        <p14:creationId xmlns:p14="http://schemas.microsoft.com/office/powerpoint/2010/main" val="2743349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561CA-3B74-41BE-A30E-A6A8FABA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202105110910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5F55EC-504C-42C8-B113-E1B4DB637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巡逻队队长、巡逻队图鉴师、长安城每天参与打图</a:t>
            </a:r>
            <a:r>
              <a:rPr lang="en-US" altLang="zh-CN" dirty="0"/>
              <a:t>40</a:t>
            </a:r>
            <a:r>
              <a:rPr lang="zh-CN" altLang="en-US" dirty="0"/>
              <a:t>次</a:t>
            </a:r>
            <a:endParaRPr lang="en-US" altLang="zh-CN" dirty="0"/>
          </a:p>
          <a:p>
            <a:r>
              <a:rPr lang="zh-CN" altLang="en-US" dirty="0"/>
              <a:t>当天将获得的藏宝图，通过摆摊出售获得银两。</a:t>
            </a:r>
            <a:endParaRPr lang="en-US" altLang="zh-CN" dirty="0"/>
          </a:p>
          <a:p>
            <a:r>
              <a:rPr lang="zh-CN" altLang="en-US" dirty="0"/>
              <a:t>银两用于</a:t>
            </a:r>
            <a:r>
              <a:rPr lang="en-US" altLang="zh-CN" dirty="0"/>
              <a:t>2</a:t>
            </a:r>
            <a:r>
              <a:rPr lang="zh-CN" altLang="en-US" dirty="0"/>
              <a:t>个账号的点卡、合成旗制作、日常消耗，</a:t>
            </a:r>
            <a:endParaRPr lang="en-US" altLang="zh-CN" dirty="0"/>
          </a:p>
          <a:p>
            <a:r>
              <a:rPr lang="zh-CN" altLang="en-US" dirty="0"/>
              <a:t>多出部分分配于参与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的</a:t>
            </a:r>
            <a:r>
              <a:rPr lang="en-US" altLang="zh-CN" dirty="0"/>
              <a:t>8</a:t>
            </a:r>
            <a:r>
              <a:rPr lang="zh-CN" altLang="en-US" dirty="0"/>
              <a:t>个成员。</a:t>
            </a:r>
            <a:endParaRPr lang="en-US" altLang="zh-CN" dirty="0"/>
          </a:p>
          <a:p>
            <a:r>
              <a:rPr lang="zh-CN" altLang="en-US" dirty="0"/>
              <a:t>银两主要用于</a:t>
            </a:r>
            <a:r>
              <a:rPr lang="en-US" altLang="zh-CN" dirty="0"/>
              <a:t>8</a:t>
            </a:r>
            <a:r>
              <a:rPr lang="zh-CN" altLang="en-US" dirty="0"/>
              <a:t>个成员的房屋清洁费、房屋修理费。</a:t>
            </a:r>
            <a:endParaRPr lang="en-US" altLang="zh-CN" dirty="0"/>
          </a:p>
          <a:p>
            <a:r>
              <a:rPr lang="en-US" altLang="zh-CN" dirty="0"/>
              <a:t>8</a:t>
            </a:r>
            <a:r>
              <a:rPr lang="zh-CN" altLang="en-US" dirty="0"/>
              <a:t>个成员在获得房屋清洁、修理后，每天通过卧室休息，</a:t>
            </a:r>
            <a:endParaRPr lang="en-US" altLang="zh-CN" dirty="0"/>
          </a:p>
          <a:p>
            <a:r>
              <a:rPr lang="zh-CN" altLang="en-US" dirty="0"/>
              <a:t>利用房屋的当前功能，增加坐骑经验、提升坐骑等级。</a:t>
            </a:r>
            <a:endParaRPr lang="en-US" altLang="zh-CN" dirty="0"/>
          </a:p>
          <a:p>
            <a:r>
              <a:rPr lang="zh-CN" altLang="en-US"/>
              <a:t>巡逻队队长、巡逻队图鉴师、长安城每天参与师门任务。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8603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8C1EB3-B1D1-4C3A-BB13-CC3CC88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师门任务与坐骑等级</a:t>
            </a:r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3B027CA0-3CA2-4682-B9E8-5705738AC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21353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952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AD841B-1F8F-43CD-A6A9-945A64C7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坐骑经验与扫塔的关系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1F08DC6-0772-44DF-9596-2D45688AF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76545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408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598C52-A105-4093-9CCB-6B77D288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扫塔与坐骑的关系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58338-74EC-4BAF-8725-2C6413FFC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扫塔过程中，人物获得的经验，配合体力，转换为坐骑经验，提升坐骑等级至</a:t>
            </a:r>
            <a:r>
              <a:rPr lang="en-US" altLang="zh-CN" dirty="0"/>
              <a:t>75</a:t>
            </a:r>
            <a:r>
              <a:rPr lang="zh-CN" altLang="en-US" dirty="0"/>
              <a:t>级，获得</a:t>
            </a:r>
            <a:r>
              <a:rPr lang="en-US" altLang="zh-CN" dirty="0"/>
              <a:t>3</a:t>
            </a:r>
            <a:r>
              <a:rPr lang="zh-CN" altLang="en-US" dirty="0"/>
              <a:t>点可用技能点，学习</a:t>
            </a:r>
            <a:r>
              <a:rPr lang="en-US" altLang="zh-CN" dirty="0"/>
              <a:t>3</a:t>
            </a:r>
            <a:r>
              <a:rPr lang="zh-CN" altLang="en-US" dirty="0"/>
              <a:t>级正身清心。</a:t>
            </a:r>
            <a:endParaRPr lang="en-US" altLang="zh-CN" dirty="0"/>
          </a:p>
          <a:p>
            <a:r>
              <a:rPr lang="zh-CN" altLang="en-US" dirty="0"/>
              <a:t>扫塔过程中，骑乘坐骑，战斗结束后，坐骑获得一定的经验，经验足够提升坐骑等级，坐骑等级达到</a:t>
            </a:r>
            <a:r>
              <a:rPr lang="en-US" altLang="zh-CN" dirty="0"/>
              <a:t>75</a:t>
            </a:r>
            <a:r>
              <a:rPr lang="zh-CN" altLang="en-US" dirty="0"/>
              <a:t>级，获得</a:t>
            </a:r>
            <a:r>
              <a:rPr lang="en-US" altLang="zh-CN" dirty="0"/>
              <a:t>3</a:t>
            </a:r>
            <a:r>
              <a:rPr lang="zh-CN" altLang="en-US" dirty="0"/>
              <a:t>点可用技能点，学习</a:t>
            </a:r>
            <a:r>
              <a:rPr lang="en-US" altLang="zh-CN" dirty="0"/>
              <a:t>3</a:t>
            </a:r>
            <a:r>
              <a:rPr lang="zh-CN" altLang="en-US"/>
              <a:t>级正身清心。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5751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075D8C-7AEB-410D-838D-ED0C792F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2000000~30000000</a:t>
            </a:r>
            <a:r>
              <a:rPr lang="zh-CN" altLang="en-US" dirty="0"/>
              <a:t>取整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F1EB7D-5113-4CFF-B093-BBC026DF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05</a:t>
            </a:r>
            <a:r>
              <a:rPr lang="zh-CN" altLang="en-US" dirty="0"/>
              <a:t>日记录</a:t>
            </a:r>
            <a:endParaRPr lang="en-US" altLang="zh-CN" dirty="0"/>
          </a:p>
          <a:p>
            <a:r>
              <a:rPr lang="zh-CN" altLang="en-US" dirty="0"/>
              <a:t>通过人物经验转换为坐骑经验（或训养）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电脑版系统已经秘密进行了调整</a:t>
            </a:r>
            <a:endParaRPr lang="en-US" altLang="zh-CN" dirty="0"/>
          </a:p>
          <a:p>
            <a:r>
              <a:rPr lang="zh-CN" altLang="en-US" dirty="0"/>
              <a:t>新的调整为：人物经验转换时，最低经验为</a:t>
            </a:r>
            <a:r>
              <a:rPr lang="en-US" altLang="zh-CN" dirty="0"/>
              <a:t>200</a:t>
            </a:r>
            <a:r>
              <a:rPr lang="zh-CN" altLang="en-US" dirty="0"/>
              <a:t>万，最高经验为</a:t>
            </a:r>
            <a:r>
              <a:rPr lang="en-US" altLang="zh-CN" dirty="0"/>
              <a:t>3000</a:t>
            </a:r>
            <a:r>
              <a:rPr lang="zh-CN" altLang="en-US" dirty="0"/>
              <a:t>万，并且必须为整数转换！</a:t>
            </a:r>
            <a:endParaRPr lang="en-US" altLang="zh-CN" dirty="0"/>
          </a:p>
          <a:p>
            <a:r>
              <a:rPr lang="en-US" altLang="zh-CN" dirty="0"/>
              <a:t>59</a:t>
            </a:r>
            <a:r>
              <a:rPr lang="zh-CN" altLang="en-US" dirty="0"/>
              <a:t>级角色，通过师门任务获得经验，至少需要一周时间，经验才有机会累积到</a:t>
            </a:r>
            <a:r>
              <a:rPr lang="en-US" altLang="zh-CN" dirty="0"/>
              <a:t>200</a:t>
            </a:r>
            <a:r>
              <a:rPr lang="zh-CN" altLang="en-US" dirty="0"/>
              <a:t>万；因此原有的当天经验转换，将不存在；未来需要专注于每日师门任务。</a:t>
            </a:r>
          </a:p>
        </p:txBody>
      </p:sp>
    </p:spTree>
    <p:extLst>
      <p:ext uri="{BB962C8B-B14F-4D97-AF65-F5344CB8AC3E}">
        <p14:creationId xmlns:p14="http://schemas.microsoft.com/office/powerpoint/2010/main" val="2292699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5BAED7-D650-380E-4E93-AE1CAB6B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06</a:t>
            </a:r>
            <a:r>
              <a:rPr lang="zh-CN" altLang="en-US" dirty="0"/>
              <a:t>月</a:t>
            </a:r>
            <a:r>
              <a:rPr lang="en-US" altLang="zh-CN" dirty="0"/>
              <a:t>02</a:t>
            </a:r>
            <a:r>
              <a:rPr lang="zh-CN" altLang="en-US" dirty="0"/>
              <a:t>日第</a:t>
            </a:r>
            <a:r>
              <a:rPr lang="en-US" altLang="zh-CN" dirty="0"/>
              <a:t>4</a:t>
            </a:r>
            <a:r>
              <a:rPr lang="zh-CN" altLang="en-US" dirty="0"/>
              <a:t>个正身清心号完成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84BB64-8137-6970-31A5-7DF2FC7EB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06</a:t>
            </a:r>
            <a:r>
              <a:rPr lang="zh-CN" altLang="en-US" dirty="0"/>
              <a:t>月</a:t>
            </a:r>
            <a:r>
              <a:rPr lang="en-US" altLang="zh-CN" dirty="0"/>
              <a:t>02</a:t>
            </a:r>
            <a:r>
              <a:rPr lang="zh-CN" altLang="en-US" dirty="0"/>
              <a:t>日，</a:t>
            </a:r>
            <a:r>
              <a:rPr lang="en-US" altLang="zh-CN" dirty="0"/>
              <a:t>0</a:t>
            </a:r>
            <a:r>
              <a:rPr lang="zh-CN" altLang="en-US" dirty="0"/>
              <a:t>时</a:t>
            </a:r>
            <a:r>
              <a:rPr lang="en-US" altLang="zh-CN" dirty="0"/>
              <a:t>48</a:t>
            </a:r>
            <a:r>
              <a:rPr lang="zh-CN" altLang="en-US" dirty="0"/>
              <a:t>分，巡逻队大帅哥，学完最后一级正身清心；标志着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已经有</a:t>
            </a:r>
            <a:r>
              <a:rPr lang="en-US" altLang="zh-CN" dirty="0"/>
              <a:t>4</a:t>
            </a:r>
            <a:r>
              <a:rPr lang="zh-CN" altLang="en-US" dirty="0"/>
              <a:t>个角色，实现了</a:t>
            </a:r>
            <a:r>
              <a:rPr lang="en-US" altLang="zh-CN" dirty="0"/>
              <a:t>18</a:t>
            </a:r>
            <a:r>
              <a:rPr lang="zh-CN" altLang="en-US" dirty="0"/>
              <a:t>次免疫次数。</a:t>
            </a:r>
            <a:endParaRPr lang="en-US" altLang="zh-CN" dirty="0"/>
          </a:p>
          <a:p>
            <a:r>
              <a:rPr lang="zh-CN" altLang="en-US" dirty="0"/>
              <a:t>每个角色</a:t>
            </a:r>
            <a:r>
              <a:rPr lang="en-US" altLang="zh-CN" dirty="0"/>
              <a:t>6</a:t>
            </a:r>
            <a:r>
              <a:rPr lang="zh-CN" altLang="en-US" dirty="0"/>
              <a:t>个坐骑，每个坐骑</a:t>
            </a:r>
            <a:r>
              <a:rPr lang="en-US" altLang="zh-CN" dirty="0"/>
              <a:t>3</a:t>
            </a:r>
            <a:r>
              <a:rPr lang="zh-CN" altLang="en-US" dirty="0"/>
              <a:t>级正身清心，每个角色</a:t>
            </a:r>
            <a:r>
              <a:rPr lang="en-US" altLang="zh-CN" dirty="0"/>
              <a:t>18</a:t>
            </a:r>
            <a:r>
              <a:rPr lang="zh-CN" altLang="en-US" dirty="0"/>
              <a:t>次免疫，一共</a:t>
            </a:r>
            <a:r>
              <a:rPr lang="en-US" altLang="zh-CN" dirty="0"/>
              <a:t>11</a:t>
            </a:r>
            <a:r>
              <a:rPr lang="zh-CN" altLang="en-US" dirty="0"/>
              <a:t>个角色，累计</a:t>
            </a:r>
            <a:r>
              <a:rPr lang="en-US" altLang="zh-CN" dirty="0"/>
              <a:t>198</a:t>
            </a:r>
            <a:r>
              <a:rPr lang="zh-CN" altLang="en-US" dirty="0"/>
              <a:t>次免疫次数；这是</a:t>
            </a:r>
            <a:r>
              <a:rPr lang="en-US" altLang="zh-CN" dirty="0"/>
              <a:t>《</a:t>
            </a:r>
            <a:r>
              <a:rPr lang="zh-CN" altLang="en-US" dirty="0"/>
              <a:t>南阳府免疫站</a:t>
            </a:r>
            <a:r>
              <a:rPr lang="en-US" altLang="zh-CN" dirty="0"/>
              <a:t>》</a:t>
            </a:r>
            <a:r>
              <a:rPr lang="zh-CN" altLang="en-US" dirty="0"/>
              <a:t>计划的终极目标。</a:t>
            </a:r>
            <a:endParaRPr lang="en-US" altLang="zh-CN" dirty="0"/>
          </a:p>
          <a:p>
            <a:r>
              <a:rPr lang="zh-CN" altLang="en-US" dirty="0"/>
              <a:t>当前，还有</a:t>
            </a:r>
            <a:r>
              <a:rPr lang="en-US" altLang="zh-CN" dirty="0"/>
              <a:t>7</a:t>
            </a:r>
            <a:r>
              <a:rPr lang="zh-CN" altLang="en-US" dirty="0"/>
              <a:t>个角色，等待提升坐骑等级到</a:t>
            </a:r>
            <a:r>
              <a:rPr lang="en-US" altLang="zh-CN" dirty="0"/>
              <a:t>75</a:t>
            </a:r>
            <a:r>
              <a:rPr lang="zh-CN" altLang="en-US" dirty="0"/>
              <a:t>级，并且学习</a:t>
            </a:r>
            <a:r>
              <a:rPr lang="en-US" altLang="zh-CN" dirty="0"/>
              <a:t>3</a:t>
            </a:r>
            <a:r>
              <a:rPr lang="zh-CN" altLang="en-US" dirty="0"/>
              <a:t>级的正身清心。</a:t>
            </a:r>
          </a:p>
        </p:txBody>
      </p:sp>
    </p:spTree>
    <p:extLst>
      <p:ext uri="{BB962C8B-B14F-4D97-AF65-F5344CB8AC3E}">
        <p14:creationId xmlns:p14="http://schemas.microsoft.com/office/powerpoint/2010/main" val="2962024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D054FF-827D-8854-E4F2-A8116CCC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20220910</a:t>
            </a:r>
            <a:r>
              <a:rPr lang="zh-CN" altLang="en-US" dirty="0"/>
              <a:t>号备忘录：巡逻队美猴王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8506AA-B7F5-E89A-A791-F33982A56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09</a:t>
            </a:r>
            <a:r>
              <a:rPr lang="zh-CN" altLang="en-US" dirty="0"/>
              <a:t>月</a:t>
            </a:r>
            <a:r>
              <a:rPr lang="en-US" altLang="zh-CN" dirty="0"/>
              <a:t>10</a:t>
            </a:r>
            <a:r>
              <a:rPr lang="zh-CN" altLang="en-US" dirty="0"/>
              <a:t>日，巡逻队美猴王，已经完成</a:t>
            </a:r>
            <a:r>
              <a:rPr lang="en-US" altLang="zh-CN" dirty="0"/>
              <a:t>3</a:t>
            </a:r>
            <a:r>
              <a:rPr lang="zh-CN" altLang="en-US" dirty="0"/>
              <a:t>个坐骑，还有</a:t>
            </a:r>
            <a:r>
              <a:rPr lang="en-US" altLang="zh-CN" dirty="0"/>
              <a:t>3</a:t>
            </a:r>
            <a:r>
              <a:rPr lang="zh-CN" altLang="en-US" dirty="0"/>
              <a:t>个坐骑，未学完正身清心。</a:t>
            </a:r>
            <a:endParaRPr lang="en-US" altLang="zh-CN" dirty="0"/>
          </a:p>
          <a:p>
            <a:r>
              <a:rPr lang="zh-CN" altLang="en-US" dirty="0"/>
              <a:t>接下来，需要努力做师门任务，积累人物修炼，提升坐骑等级至</a:t>
            </a:r>
            <a:r>
              <a:rPr lang="en-US" altLang="zh-CN" dirty="0"/>
              <a:t>75</a:t>
            </a:r>
            <a:r>
              <a:rPr lang="zh-CN" altLang="en-US" dirty="0"/>
              <a:t>级；另一方面，需要积累银两，用于“可用技能点”学习，目标为</a:t>
            </a:r>
            <a:r>
              <a:rPr lang="en-US" altLang="zh-CN" dirty="0"/>
              <a:t>3</a:t>
            </a:r>
            <a:r>
              <a:rPr lang="zh-CN" altLang="en-US" dirty="0"/>
              <a:t>级正身清心。</a:t>
            </a:r>
            <a:endParaRPr lang="en-US" altLang="zh-CN" dirty="0"/>
          </a:p>
          <a:p>
            <a:r>
              <a:rPr lang="zh-CN" altLang="en-US" dirty="0"/>
              <a:t>预计，今年有望完成“巡逻队美猴王”的正身清心计划。</a:t>
            </a:r>
          </a:p>
        </p:txBody>
      </p:sp>
    </p:spTree>
    <p:extLst>
      <p:ext uri="{BB962C8B-B14F-4D97-AF65-F5344CB8AC3E}">
        <p14:creationId xmlns:p14="http://schemas.microsoft.com/office/powerpoint/2010/main" val="3983369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D5E096-AA47-B931-11DF-F43BFD43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巡逻队美猴王坐骑技能学习进度表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086289F-04DF-AA8C-6325-4094BB955C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617437"/>
              </p:ext>
            </p:extLst>
          </p:nvPr>
        </p:nvGraphicFramePr>
        <p:xfrm>
          <a:off x="609600" y="1764417"/>
          <a:ext cx="9953085" cy="219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617">
                  <a:extLst>
                    <a:ext uri="{9D8B030D-6E8A-4147-A177-3AD203B41FA5}">
                      <a16:colId xmlns:a16="http://schemas.microsoft.com/office/drawing/2014/main" val="2800003816"/>
                    </a:ext>
                  </a:extLst>
                </a:gridCol>
                <a:gridCol w="1990617">
                  <a:extLst>
                    <a:ext uri="{9D8B030D-6E8A-4147-A177-3AD203B41FA5}">
                      <a16:colId xmlns:a16="http://schemas.microsoft.com/office/drawing/2014/main" val="3798717926"/>
                    </a:ext>
                  </a:extLst>
                </a:gridCol>
                <a:gridCol w="1990617">
                  <a:extLst>
                    <a:ext uri="{9D8B030D-6E8A-4147-A177-3AD203B41FA5}">
                      <a16:colId xmlns:a16="http://schemas.microsoft.com/office/drawing/2014/main" val="2708619908"/>
                    </a:ext>
                  </a:extLst>
                </a:gridCol>
                <a:gridCol w="1990617">
                  <a:extLst>
                    <a:ext uri="{9D8B030D-6E8A-4147-A177-3AD203B41FA5}">
                      <a16:colId xmlns:a16="http://schemas.microsoft.com/office/drawing/2014/main" val="2579895709"/>
                    </a:ext>
                  </a:extLst>
                </a:gridCol>
                <a:gridCol w="1990617">
                  <a:extLst>
                    <a:ext uri="{9D8B030D-6E8A-4147-A177-3AD203B41FA5}">
                      <a16:colId xmlns:a16="http://schemas.microsoft.com/office/drawing/2014/main" val="1789880477"/>
                    </a:ext>
                  </a:extLst>
                </a:gridCol>
              </a:tblGrid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坐骑名称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学习进度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可用技能点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下一级需要费用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下一级需要经验</a:t>
                      </a:r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127638719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1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949259879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2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3707230414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3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1117598671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4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2765134934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5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3338020709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正身清心</a:t>
                      </a:r>
                      <a:r>
                        <a:rPr lang="en-US" altLang="zh-CN" sz="1300" dirty="0"/>
                        <a:t>6</a:t>
                      </a:r>
                      <a:r>
                        <a:rPr lang="zh-CN" altLang="en-US" sz="1300" dirty="0"/>
                        <a:t>号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3/3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</a:t>
                      </a:r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60501133"/>
                  </a:ext>
                </a:extLst>
              </a:tr>
              <a:tr h="2745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/>
                        <a:t>合计</a:t>
                      </a:r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/>
                    </a:p>
                  </a:txBody>
                  <a:tcPr marL="67733" marR="67733" marT="33867" marB="3386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/>
                    </a:p>
                  </a:txBody>
                  <a:tcPr marL="67733" marR="67733" marT="33867" marB="33867"/>
                </a:tc>
                <a:extLst>
                  <a:ext uri="{0D108BD9-81ED-4DB2-BD59-A6C34878D82A}">
                    <a16:rowId xmlns:a16="http://schemas.microsoft.com/office/drawing/2014/main" val="2654850113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93B145DA-BE0D-789C-EC4D-7E5572689F02}"/>
              </a:ext>
            </a:extLst>
          </p:cNvPr>
          <p:cNvSpPr txBox="1"/>
          <p:nvPr/>
        </p:nvSpPr>
        <p:spPr>
          <a:xfrm>
            <a:off x="986589" y="4307403"/>
            <a:ext cx="9576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2023</a:t>
            </a:r>
            <a:r>
              <a:rPr lang="zh-CN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年</a:t>
            </a:r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05</a:t>
            </a:r>
            <a:r>
              <a:rPr lang="zh-CN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月</a:t>
            </a:r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r>
              <a:rPr lang="zh-CN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日完成学习，</a:t>
            </a:r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《</a:t>
            </a:r>
            <a:r>
              <a:rPr lang="zh-CN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南阳府免疫站</a:t>
            </a:r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》</a:t>
            </a:r>
            <a:r>
              <a:rPr lang="zh-CN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第</a:t>
            </a:r>
            <a:r>
              <a:rPr lang="en-US" altLang="zh-C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r>
              <a:rPr lang="zh-CN" alt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个完成的角色。</a:t>
            </a:r>
            <a:endParaRPr lang="zh-CN" altLang="en-US" sz="1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64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B1CBE1-577E-4B22-ACAA-7B0BC82B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F2EBE3-2E96-44D9-927E-1B9F7B466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目前，正身清心计划的实施，在整个</a:t>
            </a:r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电脑版中，相比其他玩家更加系统化！进入</a:t>
            </a:r>
            <a:r>
              <a:rPr lang="en-US" altLang="zh-CN" dirty="0"/>
              <a:t>2020</a:t>
            </a:r>
            <a:r>
              <a:rPr lang="zh-CN" altLang="en-US" dirty="0"/>
              <a:t>年，我们正在考虑将多个计划进行联合。例如，在宝宝寿命问题方面，巡逻队队长可以生产长寿面、豆斋果，也可以免疫它们的中毒；在装备方面，可以四打打造，也可以修理。</a:t>
            </a:r>
            <a:endParaRPr lang="en-US" altLang="zh-CN" dirty="0"/>
          </a:p>
          <a:p>
            <a:r>
              <a:rPr lang="zh-CN" altLang="en-US" dirty="0"/>
              <a:t>我们认为</a:t>
            </a:r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当中有两个大问题，是平民玩家面对的共同问题！一个是宝宝寿命，另一个是装备耐久度。随着</a:t>
            </a:r>
            <a:r>
              <a:rPr lang="en-US" altLang="zh-CN" dirty="0"/>
              <a:t>2020</a:t>
            </a:r>
            <a:r>
              <a:rPr lang="zh-CN" altLang="en-US" dirty="0"/>
              <a:t>年的到来，我们的</a:t>
            </a:r>
            <a:r>
              <a:rPr lang="en-US" altLang="zh-CN" dirty="0"/>
              <a:t>《</a:t>
            </a:r>
            <a:r>
              <a:rPr lang="zh-CN" altLang="en-US" dirty="0"/>
              <a:t>无级别限制永不磨损计划</a:t>
            </a:r>
            <a:r>
              <a:rPr lang="en-US" altLang="zh-CN" dirty="0"/>
              <a:t>》</a:t>
            </a:r>
            <a:r>
              <a:rPr lang="zh-CN" altLang="en-US" dirty="0"/>
              <a:t>预计于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月完成！这标志着，我们接下来的时间，可以专心于宝宝寿命问题。</a:t>
            </a:r>
            <a:endParaRPr lang="en-US" altLang="zh-CN" dirty="0"/>
          </a:p>
          <a:p>
            <a:r>
              <a:rPr lang="zh-CN" altLang="en-US" dirty="0"/>
              <a:t>建邺城巡逻队旗下目前管理两个帮派，成员高达</a:t>
            </a:r>
            <a:r>
              <a:rPr lang="en-US" altLang="zh-CN" dirty="0"/>
              <a:t>400</a:t>
            </a:r>
            <a:r>
              <a:rPr lang="zh-CN" altLang="en-US" dirty="0"/>
              <a:t>人；根据</a:t>
            </a:r>
            <a:r>
              <a:rPr lang="en-US" altLang="zh-CN" dirty="0"/>
              <a:t>《</a:t>
            </a:r>
            <a:r>
              <a:rPr lang="zh-CN" altLang="en-US" dirty="0"/>
              <a:t>李永生帮派宣言</a:t>
            </a:r>
            <a:r>
              <a:rPr lang="en-US" altLang="zh-CN" dirty="0"/>
              <a:t>》</a:t>
            </a:r>
            <a:r>
              <a:rPr lang="zh-CN" altLang="en-US" dirty="0"/>
              <a:t>，以“为人民服务”为口号！我们希望在这一个</a:t>
            </a:r>
            <a:r>
              <a:rPr lang="en-US" altLang="zh-CN" dirty="0"/>
              <a:t>13</a:t>
            </a:r>
            <a:r>
              <a:rPr lang="zh-CN" altLang="en-US" dirty="0"/>
              <a:t>服合并的“南阳府”服务器，建立起一个正身清心免疫站，为南阳府服务器玩家，提供长寿面、豆斋果中毒免疫！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2827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7F5DC7-DB5B-7E73-1967-B954378D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巡逻队飞行符进度</a:t>
            </a: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C3ED55CB-8547-69FB-016C-5F903667E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718337"/>
              </p:ext>
            </p:extLst>
          </p:nvPr>
        </p:nvGraphicFramePr>
        <p:xfrm>
          <a:off x="609600" y="1600200"/>
          <a:ext cx="1097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58216631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1433992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661509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091140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943799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坐骑名称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5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41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8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0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0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1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8145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905E94B-1C66-D2AE-9381-320B6CF693B2}"/>
              </a:ext>
            </a:extLst>
          </p:cNvPr>
          <p:cNvSpPr/>
          <p:nvPr/>
        </p:nvSpPr>
        <p:spPr>
          <a:xfrm>
            <a:off x="3298974" y="4576080"/>
            <a:ext cx="4989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2022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</a:t>
            </a:r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08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1597226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7F5DC7-DB5B-7E73-1967-B954378D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巡逻队巨魔王进度</a:t>
            </a: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C3ED55CB-8547-69FB-016C-5F903667E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367863"/>
              </p:ext>
            </p:extLst>
          </p:nvPr>
        </p:nvGraphicFramePr>
        <p:xfrm>
          <a:off x="609600" y="1600200"/>
          <a:ext cx="1097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58216631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1433992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6615092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091140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943799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坐骑名称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5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41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8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0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0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1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3/3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8145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905E94B-1C66-D2AE-9381-320B6CF693B2}"/>
              </a:ext>
            </a:extLst>
          </p:cNvPr>
          <p:cNvSpPr/>
          <p:nvPr/>
        </p:nvSpPr>
        <p:spPr>
          <a:xfrm>
            <a:off x="1845052" y="4863247"/>
            <a:ext cx="7730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</a:t>
            </a:r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07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</a:t>
            </a:r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日全部完成</a:t>
            </a:r>
          </a:p>
        </p:txBody>
      </p:sp>
    </p:spTree>
    <p:extLst>
      <p:ext uri="{BB962C8B-B14F-4D97-AF65-F5344CB8AC3E}">
        <p14:creationId xmlns:p14="http://schemas.microsoft.com/office/powerpoint/2010/main" val="475892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ECC289-361A-286F-E1AC-9D0F8DEE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202305161742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9D8641-E068-8564-621C-217E4B69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时间：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05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en-US" dirty="0"/>
              <a:t>日星期二</a:t>
            </a:r>
            <a:endParaRPr lang="en-US" altLang="zh-CN" dirty="0"/>
          </a:p>
          <a:p>
            <a:r>
              <a:rPr lang="zh-CN" altLang="en-US" dirty="0"/>
              <a:t>作者：李永生，河南省南阳市</a:t>
            </a:r>
            <a:endParaRPr lang="en-US" altLang="zh-CN" dirty="0"/>
          </a:p>
          <a:p>
            <a:r>
              <a:rPr lang="zh-CN" altLang="en-US" dirty="0"/>
              <a:t>内容：长安城、巡逻队图鉴师、巡逻队队长、巡逻队大帅哥、巡逻队美猴王，共计</a:t>
            </a:r>
            <a:r>
              <a:rPr lang="en-US" altLang="zh-CN" dirty="0"/>
              <a:t>5</a:t>
            </a:r>
            <a:r>
              <a:rPr lang="zh-CN" altLang="en-US" dirty="0"/>
              <a:t>名成员，已经完成了正身清心的学习！这标志着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已经完成一半，接下来，还有</a:t>
            </a:r>
            <a:r>
              <a:rPr lang="en-US" altLang="zh-CN" dirty="0"/>
              <a:t>6</a:t>
            </a:r>
            <a:r>
              <a:rPr lang="zh-CN" altLang="en-US" dirty="0"/>
              <a:t>个角色，需要学习正身清心。</a:t>
            </a:r>
            <a:endParaRPr lang="en-US" altLang="zh-CN" dirty="0"/>
          </a:p>
          <a:p>
            <a:r>
              <a:rPr lang="zh-CN" altLang="en-US" dirty="0"/>
              <a:t>接下来学习的是：巡逻队飞行符和巡逻队巨魔王。</a:t>
            </a:r>
          </a:p>
        </p:txBody>
      </p:sp>
    </p:spTree>
    <p:extLst>
      <p:ext uri="{BB962C8B-B14F-4D97-AF65-F5344CB8AC3E}">
        <p14:creationId xmlns:p14="http://schemas.microsoft.com/office/powerpoint/2010/main" val="746973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BA9C9A-338E-2A38-9A6F-43B243EF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巡逻队巨魔王学习计划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1BE866-D18B-09A5-7790-D76F28BB8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每天坚持师门任务</a:t>
            </a:r>
            <a:r>
              <a:rPr lang="en-US" altLang="zh-CN" dirty="0"/>
              <a:t>20</a:t>
            </a:r>
            <a:r>
              <a:rPr lang="zh-CN" altLang="en-US" dirty="0"/>
              <a:t>次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师门技能全部学满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积累人物经验，达到</a:t>
            </a:r>
            <a:r>
              <a:rPr lang="en-US" altLang="zh-CN" dirty="0"/>
              <a:t>200</a:t>
            </a:r>
            <a:r>
              <a:rPr lang="zh-CN" altLang="en-US" dirty="0"/>
              <a:t>万时，转换为坐骑经验。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提升坐骑等级至</a:t>
            </a:r>
            <a:r>
              <a:rPr lang="en-US" altLang="zh-CN" dirty="0"/>
              <a:t>75</a:t>
            </a:r>
            <a:r>
              <a:rPr lang="zh-CN" altLang="en-US" dirty="0"/>
              <a:t>级。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学习正身清心一级、二级、三级。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完成所有坐骑的技能</a:t>
            </a:r>
            <a:r>
              <a:rPr lang="en-US" altLang="zh-CN" dirty="0"/>
              <a:t>——</a:t>
            </a:r>
            <a:r>
              <a:rPr lang="zh-CN" altLang="en-US" dirty="0"/>
              <a:t>正身清心。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公元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07</a:t>
            </a:r>
            <a:r>
              <a:rPr lang="zh-CN" altLang="en-US" dirty="0"/>
              <a:t>月</a:t>
            </a:r>
            <a:r>
              <a:rPr lang="en-US" altLang="zh-CN" dirty="0"/>
              <a:t>31</a:t>
            </a:r>
            <a:r>
              <a:rPr lang="zh-CN" altLang="en-US" dirty="0"/>
              <a:t>日，正身清心计划完成。</a:t>
            </a:r>
          </a:p>
        </p:txBody>
      </p:sp>
    </p:spTree>
    <p:extLst>
      <p:ext uri="{BB962C8B-B14F-4D97-AF65-F5344CB8AC3E}">
        <p14:creationId xmlns:p14="http://schemas.microsoft.com/office/powerpoint/2010/main" val="36736187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D35EDB-D587-465B-9192-BD965906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巡逻队飞行符学习计划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D6F89C-8A0A-7CA4-AAB6-AEEE08900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zh-CN" altLang="en-US" strike="sngStrike" dirty="0"/>
              <a:t>每天坚持师门任务</a:t>
            </a:r>
            <a:r>
              <a:rPr lang="en-US" altLang="zh-CN" strike="sngStrike" dirty="0"/>
              <a:t>20</a:t>
            </a:r>
            <a:r>
              <a:rPr lang="zh-CN" altLang="en-US" strike="sngStrike" dirty="0"/>
              <a:t>次</a:t>
            </a:r>
            <a:endParaRPr lang="en-US" altLang="zh-CN" strike="sngStrike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strike="sngStrike" dirty="0"/>
              <a:t>学习师门技能全满</a:t>
            </a:r>
            <a:endParaRPr lang="en-US" altLang="zh-CN" strike="sngStrike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strike="sngStrike" dirty="0"/>
              <a:t>提升所有坐骑提升至</a:t>
            </a:r>
            <a:r>
              <a:rPr lang="en-US" altLang="zh-CN" strike="sngStrike" dirty="0"/>
              <a:t>75</a:t>
            </a:r>
            <a:r>
              <a:rPr lang="zh-CN" altLang="en-US" strike="sngStrike" dirty="0"/>
              <a:t>级</a:t>
            </a:r>
            <a:endParaRPr lang="en-US" altLang="zh-CN" strike="sngStrike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strike="sngStrike" dirty="0"/>
              <a:t>所有坐骑学习三级正身清心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AD07581-B826-6DE9-8256-CBCE09ECB917}"/>
              </a:ext>
            </a:extLst>
          </p:cNvPr>
          <p:cNvSpPr/>
          <p:nvPr/>
        </p:nvSpPr>
        <p:spPr>
          <a:xfrm>
            <a:off x="816229" y="4592095"/>
            <a:ext cx="9184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公元</a:t>
            </a:r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2023</a:t>
            </a:r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年</a:t>
            </a:r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09</a:t>
            </a:r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月</a:t>
            </a:r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27</a:t>
            </a: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日全部完工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03345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B39557-BA9D-B9A2-479F-1F4DC2A7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202309150949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75FDD-BB7D-A8D9-C618-29EF1444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南阳府免疫站</a:t>
            </a:r>
            <a:r>
              <a:rPr lang="en-US" altLang="zh-CN" dirty="0"/>
              <a:t>》</a:t>
            </a:r>
            <a:r>
              <a:rPr lang="zh-CN" altLang="en-US" dirty="0"/>
              <a:t>已经完成一半，还有</a:t>
            </a:r>
            <a:r>
              <a:rPr lang="en-US" altLang="zh-CN" dirty="0"/>
              <a:t>5</a:t>
            </a:r>
            <a:r>
              <a:rPr lang="zh-CN" altLang="en-US" dirty="0"/>
              <a:t>个角色未完成。</a:t>
            </a:r>
            <a:endParaRPr lang="en-US" altLang="zh-CN" dirty="0"/>
          </a:p>
          <a:p>
            <a:r>
              <a:rPr lang="zh-CN" altLang="en-US" dirty="0"/>
              <a:t>每个角色的正身清心计划需要两千七百万银两（非储备金）</a:t>
            </a:r>
            <a:endParaRPr lang="en-US" altLang="zh-CN" dirty="0"/>
          </a:p>
          <a:p>
            <a:r>
              <a:rPr lang="zh-CN" altLang="en-US" dirty="0"/>
              <a:t>五个角色的正身清心，一共</a:t>
            </a:r>
            <a:r>
              <a:rPr lang="zh-CN" altLang="en-US"/>
              <a:t>还需要一亿三千五百万银两。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78554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FDDCEB-05CB-E7BD-BF55-DD33230A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202309271712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A08BD-14B5-F18C-BBE0-9EC87F681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09</a:t>
            </a:r>
            <a:r>
              <a:rPr lang="zh-CN" altLang="en-US" dirty="0"/>
              <a:t>月</a:t>
            </a:r>
            <a:r>
              <a:rPr lang="en-US" altLang="zh-CN" dirty="0"/>
              <a:t>27</a:t>
            </a:r>
            <a:r>
              <a:rPr lang="zh-CN" altLang="en-US" dirty="0"/>
              <a:t>日星期三</a:t>
            </a:r>
            <a:endParaRPr lang="en-US" altLang="zh-CN" dirty="0"/>
          </a:p>
          <a:p>
            <a:r>
              <a:rPr lang="zh-CN" altLang="en-US" dirty="0"/>
              <a:t>巡逻队飞行符，正身清心计划正式完工。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南阳府免疫站</a:t>
            </a:r>
            <a:r>
              <a:rPr lang="en-US" altLang="zh-CN" dirty="0"/>
              <a:t>》</a:t>
            </a:r>
            <a:r>
              <a:rPr lang="zh-CN" altLang="en-US" dirty="0"/>
              <a:t>还有</a:t>
            </a:r>
            <a:r>
              <a:rPr lang="en-US" altLang="zh-CN" dirty="0"/>
              <a:t>4</a:t>
            </a:r>
            <a:r>
              <a:rPr lang="zh-CN" altLang="en-US" dirty="0"/>
              <a:t>个角色未完工。</a:t>
            </a:r>
            <a:endParaRPr lang="en-US" altLang="zh-CN" dirty="0"/>
          </a:p>
          <a:p>
            <a:r>
              <a:rPr lang="zh-CN" altLang="en-US" dirty="0"/>
              <a:t>分别为卧龙岗李永生、巡逻队小拉虎、巡逻队小桃花、巡逻队小巫婆。</a:t>
            </a:r>
            <a:endParaRPr lang="en-US" altLang="zh-CN" dirty="0"/>
          </a:p>
          <a:p>
            <a:r>
              <a:rPr lang="zh-CN" altLang="en-US" dirty="0"/>
              <a:t>每个角色需要投入</a:t>
            </a:r>
            <a:r>
              <a:rPr lang="en-US" altLang="zh-CN" dirty="0"/>
              <a:t>2700</a:t>
            </a:r>
            <a:r>
              <a:rPr lang="zh-CN" altLang="en-US" dirty="0"/>
              <a:t>万银两，共计一亿八百万银两。</a:t>
            </a:r>
            <a:endParaRPr lang="en-US" altLang="zh-CN" dirty="0"/>
          </a:p>
          <a:p>
            <a:r>
              <a:rPr lang="en-US" altLang="zh-CN" dirty="0"/>
              <a:t>108,000,000</a:t>
            </a:r>
            <a:r>
              <a:rPr lang="zh-CN" altLang="en-US" dirty="0"/>
              <a:t>银两（梦幻币）</a:t>
            </a:r>
            <a:r>
              <a:rPr lang="en-US" altLang="zh-CN" dirty="0"/>
              <a:t>=4320</a:t>
            </a:r>
            <a:r>
              <a:rPr lang="zh-CN" altLang="en-US" dirty="0"/>
              <a:t>张藏宝图</a:t>
            </a:r>
            <a:r>
              <a:rPr lang="en-US" altLang="zh-CN" dirty="0"/>
              <a:t>=216</a:t>
            </a:r>
            <a:r>
              <a:rPr lang="zh-CN" altLang="en-US" dirty="0"/>
              <a:t>天</a:t>
            </a:r>
            <a:r>
              <a:rPr lang="en-US" altLang="zh-CN" dirty="0"/>
              <a:t>=7.2</a:t>
            </a:r>
            <a:r>
              <a:rPr lang="zh-CN" altLang="en-US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268478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01501-20C0-4C94-871A-9C58D0D8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卧龙岗李永生学习计划（</a:t>
            </a:r>
            <a:r>
              <a:rPr lang="en-US" altLang="zh-CN" dirty="0"/>
              <a:t>2023-09-27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792A-193C-4C73-25AA-89F790E1F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每天坚持</a:t>
            </a:r>
            <a:r>
              <a:rPr lang="en-US" altLang="zh-CN" dirty="0"/>
              <a:t>20</a:t>
            </a:r>
            <a:r>
              <a:rPr lang="zh-CN" altLang="en-US" dirty="0"/>
              <a:t>次师门任务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当前人物经验达到</a:t>
            </a:r>
            <a:r>
              <a:rPr lang="en-US" altLang="zh-CN" dirty="0"/>
              <a:t>200</a:t>
            </a:r>
            <a:r>
              <a:rPr lang="zh-CN" altLang="en-US" dirty="0"/>
              <a:t>万时，转换为坐骑经验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提升所有坐骑等级至</a:t>
            </a:r>
            <a:r>
              <a:rPr lang="en-US" altLang="zh-CN" dirty="0"/>
              <a:t>75</a:t>
            </a:r>
            <a:r>
              <a:rPr lang="zh-CN" altLang="en-US" dirty="0"/>
              <a:t>级</a:t>
            </a:r>
            <a:endParaRPr lang="en-US" altLang="zh-CN" dirty="0"/>
          </a:p>
          <a:p>
            <a:pPr marL="571500" indent="-571500">
              <a:buFont typeface="+mj-ea"/>
              <a:buAutoNum type="ea1JpnChsDbPeriod"/>
            </a:pPr>
            <a:r>
              <a:rPr lang="zh-CN" altLang="en-US" dirty="0"/>
              <a:t>所有坐骑学习三级正身清心。</a:t>
            </a:r>
          </a:p>
        </p:txBody>
      </p:sp>
    </p:spTree>
    <p:extLst>
      <p:ext uri="{BB962C8B-B14F-4D97-AF65-F5344CB8AC3E}">
        <p14:creationId xmlns:p14="http://schemas.microsoft.com/office/powerpoint/2010/main" val="21113126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D37F3-F3A7-D838-91D3-CABFBB91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坐骑技能正身清心的学习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30FDF1C-5FCF-6A2D-2689-815FEE372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510451"/>
              </p:ext>
            </p:extLst>
          </p:nvPr>
        </p:nvGraphicFramePr>
        <p:xfrm>
          <a:off x="609600" y="1600200"/>
          <a:ext cx="10972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29966005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92849149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1296740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3815650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2012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坐骑等级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正身清心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消耗银两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消耗经验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9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一级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</a:t>
                      </a:r>
                      <a:r>
                        <a:rPr lang="zh-CN" altLang="en-US" dirty="0"/>
                        <a:t>万经验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8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</a:t>
                      </a:r>
                      <a:r>
                        <a:rPr lang="zh-CN" altLang="en-US" dirty="0"/>
                        <a:t>万经验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748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75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26</a:t>
                      </a:r>
                      <a:r>
                        <a:rPr lang="zh-CN" altLang="en-US" dirty="0"/>
                        <a:t>万经验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32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552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11F097-715D-6ABF-6E0E-F3CA5389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免疫与召唤兽的对应关系：一对多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05B42CC-43FA-7CF6-B414-E9229ED8C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99742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907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3E75B-9CB0-4379-AA6C-DA037369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BBF478-F1C0-4E59-BFEF-4E4EAB042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正身清心免疫站，预计还需要投资</a:t>
            </a:r>
            <a:r>
              <a:rPr lang="en-US" altLang="zh-CN" dirty="0"/>
              <a:t>3</a:t>
            </a:r>
            <a:r>
              <a:rPr lang="zh-CN" altLang="en-US" dirty="0"/>
              <a:t>亿梦幻币，将由</a:t>
            </a:r>
            <a:r>
              <a:rPr lang="en-US" altLang="zh-CN" dirty="0"/>
              <a:t>11</a:t>
            </a:r>
            <a:r>
              <a:rPr lang="zh-CN" altLang="en-US" dirty="0"/>
              <a:t>个角色联合起来，免疫时间将从原来的</a:t>
            </a:r>
            <a:r>
              <a:rPr lang="en-US" altLang="zh-CN" dirty="0"/>
              <a:t>3~4</a:t>
            </a:r>
            <a:r>
              <a:rPr lang="zh-CN" altLang="en-US" dirty="0"/>
              <a:t>天，缩短为</a:t>
            </a:r>
            <a:r>
              <a:rPr lang="en-US" altLang="zh-CN" dirty="0"/>
              <a:t>1</a:t>
            </a:r>
            <a:r>
              <a:rPr lang="zh-CN" altLang="en-US" dirty="0"/>
              <a:t>天时间！以最快的速度、最快的时间、最有效的方式，解决宝宝寿命问题！</a:t>
            </a:r>
            <a:endParaRPr lang="en-US" altLang="zh-CN" dirty="0"/>
          </a:p>
          <a:p>
            <a:r>
              <a:rPr lang="zh-CN" altLang="en-US" dirty="0"/>
              <a:t>无论是东海湾的新手、五开的副本玩家、单开的平民、服战的老板等，都将能够从“免疫站”中获得免疫的服务，有效的解决宝宝寿命问题！确保宝宝的持续战斗！</a:t>
            </a:r>
            <a:endParaRPr lang="en-US" altLang="zh-CN" dirty="0"/>
          </a:p>
          <a:p>
            <a:r>
              <a:rPr lang="zh-CN" altLang="en-US" dirty="0"/>
              <a:t>召唤兽，是每个玩家的成长伙伴，在每一个回合的战斗中，它的输出贡献远高于玩家自身！不论是多技能的宝宝，还是随便捕捉来的野生召唤兽；除了神兽以外，只要它们战斗，就一定会消耗寿命！</a:t>
            </a:r>
            <a:endParaRPr lang="en-US" altLang="zh-CN" dirty="0"/>
          </a:p>
          <a:p>
            <a:r>
              <a:rPr lang="zh-CN" altLang="en-US" dirty="0"/>
              <a:t>寿命是有限的，最低为</a:t>
            </a:r>
            <a:r>
              <a:rPr lang="en-US" altLang="zh-CN" dirty="0"/>
              <a:t>51</a:t>
            </a:r>
            <a:r>
              <a:rPr lang="zh-CN" altLang="en-US" dirty="0"/>
              <a:t>点，最高为</a:t>
            </a:r>
            <a:r>
              <a:rPr lang="en-US" altLang="zh-CN" dirty="0"/>
              <a:t>59999</a:t>
            </a:r>
            <a:r>
              <a:rPr lang="zh-CN" altLang="en-US" dirty="0"/>
              <a:t>。中毒，意味着掉资质，掉资质，意味着要花钱吃元宵；中毒、掉资质、吃元宵</a:t>
            </a:r>
            <a:r>
              <a:rPr lang="en-US" altLang="zh-CN" dirty="0"/>
              <a:t>…… </a:t>
            </a:r>
            <a:r>
              <a:rPr lang="zh-CN" altLang="en-US" dirty="0"/>
              <a:t>形成了一循环的浪费！</a:t>
            </a:r>
          </a:p>
        </p:txBody>
      </p:sp>
    </p:spTree>
    <p:extLst>
      <p:ext uri="{BB962C8B-B14F-4D97-AF65-F5344CB8AC3E}">
        <p14:creationId xmlns:p14="http://schemas.microsoft.com/office/powerpoint/2010/main" val="21486480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68A278-E416-6724-4A7A-A23B6F4C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20231125220251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844F71-19F1-3132-C437-644B6BD3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，所有坐骑的等级已经达到</a:t>
            </a:r>
            <a:r>
              <a:rPr lang="en-US" altLang="zh-CN" dirty="0"/>
              <a:t>75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zh-CN" altLang="en-US" dirty="0"/>
              <a:t>未来的日子，主要是攒钱，学习正身清心一、二、三级。</a:t>
            </a:r>
            <a:endParaRPr lang="en-US" altLang="zh-CN" dirty="0"/>
          </a:p>
          <a:p>
            <a:r>
              <a:rPr lang="zh-CN" altLang="en-US" dirty="0"/>
              <a:t>除了准备足够的学习费用之外，还需要准备学习的经验。</a:t>
            </a:r>
            <a:endParaRPr lang="en-US" altLang="zh-CN" dirty="0"/>
          </a:p>
          <a:p>
            <a:r>
              <a:rPr lang="zh-CN" altLang="en-US" dirty="0"/>
              <a:t>例如：巡逻队小巫婆，</a:t>
            </a:r>
            <a:r>
              <a:rPr lang="en-US" altLang="zh-CN" dirty="0"/>
              <a:t>59</a:t>
            </a:r>
            <a:r>
              <a:rPr lang="zh-CN" altLang="en-US" dirty="0"/>
              <a:t>级，当前经验需要三百多万，用于学习正身清心时，同时扣除的当前经验。</a:t>
            </a:r>
            <a:endParaRPr lang="en-US" altLang="zh-CN" dirty="0"/>
          </a:p>
          <a:p>
            <a:r>
              <a:rPr lang="zh-CN" altLang="en-US" dirty="0"/>
              <a:t>一级正身清心，需要扣除</a:t>
            </a:r>
            <a:r>
              <a:rPr lang="en-US" altLang="zh-CN" dirty="0"/>
              <a:t>100</a:t>
            </a:r>
            <a:r>
              <a:rPr lang="zh-CN" altLang="en-US" dirty="0"/>
              <a:t>万银两、</a:t>
            </a:r>
            <a:r>
              <a:rPr lang="en-US" altLang="zh-CN" dirty="0"/>
              <a:t>22</a:t>
            </a:r>
            <a:r>
              <a:rPr lang="zh-CN" altLang="en-US" dirty="0"/>
              <a:t>万人物经验</a:t>
            </a:r>
            <a:endParaRPr lang="en-US" altLang="zh-CN" dirty="0"/>
          </a:p>
          <a:p>
            <a:r>
              <a:rPr lang="zh-CN" altLang="en-US" dirty="0"/>
              <a:t>二级正身清心，需要扣除</a:t>
            </a:r>
            <a:r>
              <a:rPr lang="en-US" altLang="zh-CN" dirty="0"/>
              <a:t>150</a:t>
            </a:r>
            <a:r>
              <a:rPr lang="zh-CN" altLang="en-US" dirty="0"/>
              <a:t>万银两、</a:t>
            </a:r>
            <a:r>
              <a:rPr lang="en-US" altLang="zh-CN" dirty="0"/>
              <a:t>24</a:t>
            </a:r>
            <a:r>
              <a:rPr lang="zh-CN" altLang="en-US" dirty="0"/>
              <a:t>万人物经验</a:t>
            </a:r>
            <a:endParaRPr lang="en-US" altLang="zh-CN" dirty="0"/>
          </a:p>
          <a:p>
            <a:r>
              <a:rPr lang="zh-CN" altLang="en-US" dirty="0"/>
              <a:t>三级正身清心，需要扣除</a:t>
            </a:r>
            <a:r>
              <a:rPr lang="en-US" altLang="zh-CN" dirty="0"/>
              <a:t>200</a:t>
            </a:r>
            <a:r>
              <a:rPr lang="zh-CN" altLang="en-US" dirty="0"/>
              <a:t>万银两、</a:t>
            </a:r>
            <a:r>
              <a:rPr lang="en-US" altLang="zh-CN" dirty="0"/>
              <a:t>26</a:t>
            </a:r>
            <a:r>
              <a:rPr lang="zh-CN" altLang="en-US"/>
              <a:t>万人物经验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46546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AE861-55CB-014F-B115-05BE890B6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20231214172807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C27C0D-2107-A1C2-F86D-6E71E8DED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已经完成坐骑</a:t>
            </a:r>
            <a:r>
              <a:rPr lang="en-US" altLang="zh-CN" dirty="0"/>
              <a:t>75</a:t>
            </a:r>
            <a:r>
              <a:rPr lang="zh-CN" altLang="en-US" dirty="0"/>
              <a:t>级。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剩下的坐骑学习经验已经准备完毕，仅需要相关的学习费用，即银两。</a:t>
            </a:r>
            <a:endParaRPr lang="en-US" altLang="zh-CN" dirty="0"/>
          </a:p>
          <a:p>
            <a:r>
              <a:rPr lang="zh-CN" altLang="en-US" dirty="0"/>
              <a:t>公元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日，完成卧龙岗李永生的正身清心。</a:t>
            </a:r>
            <a:endParaRPr lang="en-US" altLang="zh-CN" dirty="0"/>
          </a:p>
          <a:p>
            <a:r>
              <a:rPr lang="zh-CN" altLang="en-US" dirty="0"/>
              <a:t>这标志着，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还有</a:t>
            </a:r>
            <a:r>
              <a:rPr lang="en-US" altLang="zh-CN" dirty="0"/>
              <a:t>3</a:t>
            </a:r>
            <a:r>
              <a:rPr lang="zh-CN" altLang="en-US" dirty="0"/>
              <a:t>个角色等待完成。</a:t>
            </a:r>
            <a:endParaRPr lang="en-US" altLang="zh-CN" dirty="0"/>
          </a:p>
          <a:p>
            <a:r>
              <a:rPr lang="zh-CN" altLang="en-US" dirty="0"/>
              <a:t>下一个目标：巡逻队小桃花，仅需要</a:t>
            </a:r>
            <a:r>
              <a:rPr lang="en-US" altLang="zh-CN" dirty="0"/>
              <a:t>350</a:t>
            </a:r>
            <a:r>
              <a:rPr lang="zh-CN" altLang="en-US" dirty="0"/>
              <a:t>万银两，按照</a:t>
            </a:r>
            <a:r>
              <a:rPr lang="en-US" altLang="zh-CN" dirty="0"/>
              <a:t>A</a:t>
            </a:r>
            <a:r>
              <a:rPr lang="zh-CN" altLang="en-US" dirty="0"/>
              <a:t>计划通过赏金任务实现，</a:t>
            </a:r>
            <a:r>
              <a:rPr lang="en-US" altLang="zh-CN" dirty="0"/>
              <a:t>B</a:t>
            </a:r>
            <a:r>
              <a:rPr lang="zh-CN" altLang="en-US" dirty="0"/>
              <a:t>计划通过打图卖图实现。</a:t>
            </a:r>
          </a:p>
        </p:txBody>
      </p:sp>
    </p:spTree>
    <p:extLst>
      <p:ext uri="{BB962C8B-B14F-4D97-AF65-F5344CB8AC3E}">
        <p14:creationId xmlns:p14="http://schemas.microsoft.com/office/powerpoint/2010/main" val="698119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310E6B-4E14-AEAD-AC26-F2E05A67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预算表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EE44448-08F4-7F54-EA2D-A4358B9A30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13246"/>
              </p:ext>
            </p:extLst>
          </p:nvPr>
        </p:nvGraphicFramePr>
        <p:xfrm>
          <a:off x="609600" y="1600200"/>
          <a:ext cx="109727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430753403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3053035833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4106234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角色名称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需要经验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9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巡逻队小桃花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42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巡逻队小拉虎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1520000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8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巡逻队小巫婆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23500000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/>
                        <a:t>364000</a:t>
                      </a:r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7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92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8251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B2EB7-CADF-2F5D-2342-3A8F0C19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20231219203129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CEFF6C-BE38-A054-0A24-320117CF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19</a:t>
            </a:r>
            <a:r>
              <a:rPr lang="zh-CN" altLang="en-US" dirty="0"/>
              <a:t>日，巡逻队小桃花，完成正身清心计划。</a:t>
            </a:r>
            <a:endParaRPr lang="en-US" altLang="zh-CN" dirty="0"/>
          </a:p>
          <a:p>
            <a:r>
              <a:rPr lang="zh-CN" altLang="en-US" dirty="0"/>
              <a:t>下一个目标：巡逻队小拉虎，正身清心计划，需要</a:t>
            </a:r>
            <a:r>
              <a:rPr lang="en-US" altLang="zh-CN" dirty="0"/>
              <a:t>1100</a:t>
            </a:r>
            <a:r>
              <a:rPr lang="zh-CN" altLang="en-US" dirty="0"/>
              <a:t>万。</a:t>
            </a:r>
            <a:endParaRPr lang="en-US" altLang="zh-CN" dirty="0"/>
          </a:p>
          <a:p>
            <a:r>
              <a:rPr lang="zh-CN" altLang="en-US" dirty="0"/>
              <a:t>目前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还有</a:t>
            </a:r>
            <a:r>
              <a:rPr lang="en-US" altLang="zh-CN" dirty="0"/>
              <a:t>2</a:t>
            </a:r>
            <a:r>
              <a:rPr lang="zh-CN" altLang="en-US" dirty="0"/>
              <a:t>个角色，未完成正身清心计划，分别是巡逻队小拉虎、巡逻队小巫婆。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开始于</a:t>
            </a:r>
            <a:r>
              <a:rPr lang="en-US" altLang="zh-CN" dirty="0"/>
              <a:t>2020</a:t>
            </a:r>
            <a:r>
              <a:rPr lang="zh-CN" altLang="en-US" dirty="0"/>
              <a:t>年，已经进行三年，即将迎来第四个年头，我们给出最后的期限，必须在五年内完成整个</a:t>
            </a:r>
            <a:r>
              <a:rPr lang="en-US" altLang="zh-CN" dirty="0"/>
              <a:t>《</a:t>
            </a:r>
            <a:r>
              <a:rPr lang="zh-CN" altLang="en-US" dirty="0"/>
              <a:t>南阳府免疫站计划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最后期限为</a:t>
            </a:r>
            <a:r>
              <a:rPr lang="en-US" altLang="zh-CN" dirty="0"/>
              <a:t>2025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01</a:t>
            </a:r>
            <a:r>
              <a:rPr lang="zh-CN" altLang="en-US" dirty="0"/>
              <a:t>日。</a:t>
            </a:r>
          </a:p>
        </p:txBody>
      </p:sp>
    </p:spTree>
    <p:extLst>
      <p:ext uri="{BB962C8B-B14F-4D97-AF65-F5344CB8AC3E}">
        <p14:creationId xmlns:p14="http://schemas.microsoft.com/office/powerpoint/2010/main" val="6055938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E97138-0CE4-A134-B0FF-09EC16C0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20240106202424</a:t>
            </a:r>
            <a:r>
              <a:rPr lang="zh-CN" altLang="en-US" dirty="0"/>
              <a:t>号备忘录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577AB-38A9-DFDB-FCEE-E65DDBCA7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06</a:t>
            </a:r>
            <a:r>
              <a:rPr lang="zh-CN" altLang="en-US" dirty="0"/>
              <a:t>日星期六，巡逻队小拉虎，完成正身清心计划；南阳府免疫站已经完成</a:t>
            </a:r>
            <a:r>
              <a:rPr lang="en-US" altLang="zh-CN" dirty="0"/>
              <a:t>10</a:t>
            </a:r>
            <a:r>
              <a:rPr lang="zh-CN" altLang="en-US" dirty="0"/>
              <a:t>个角色，还有</a:t>
            </a:r>
            <a:r>
              <a:rPr lang="en-US" altLang="zh-CN" dirty="0"/>
              <a:t>1</a:t>
            </a:r>
            <a:r>
              <a:rPr lang="zh-CN" altLang="en-US" dirty="0"/>
              <a:t>个角色。</a:t>
            </a:r>
            <a:endParaRPr lang="en-US" altLang="zh-CN" dirty="0"/>
          </a:p>
          <a:p>
            <a:r>
              <a:rPr lang="zh-CN" altLang="en-US" dirty="0"/>
              <a:t>下一个角色：巡逻队小巫婆</a:t>
            </a:r>
            <a:endParaRPr lang="en-US" altLang="zh-CN" dirty="0"/>
          </a:p>
          <a:p>
            <a:r>
              <a:rPr lang="zh-CN" altLang="en-US" dirty="0"/>
              <a:t>争取在</a:t>
            </a:r>
            <a:r>
              <a:rPr lang="en-US" altLang="zh-CN" dirty="0"/>
              <a:t>2025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01</a:t>
            </a:r>
            <a:r>
              <a:rPr lang="zh-CN" altLang="en-US" dirty="0"/>
              <a:t>日前，完成南阳府免疫站计划。</a:t>
            </a:r>
            <a:endParaRPr lang="en-US" altLang="zh-CN" dirty="0"/>
          </a:p>
          <a:p>
            <a:r>
              <a:rPr lang="zh-CN" altLang="en-US" dirty="0"/>
              <a:t>打图、卖图、攒银两</a:t>
            </a:r>
            <a:endParaRPr lang="en-US" altLang="zh-CN" dirty="0"/>
          </a:p>
          <a:p>
            <a:r>
              <a:rPr lang="en-US" altLang="zh-CN" dirty="0"/>
              <a:t>100</a:t>
            </a:r>
            <a:r>
              <a:rPr lang="zh-CN" altLang="en-US" dirty="0"/>
              <a:t>万、</a:t>
            </a:r>
            <a:r>
              <a:rPr lang="en-US" altLang="zh-CN" dirty="0"/>
              <a:t>150</a:t>
            </a:r>
            <a:r>
              <a:rPr lang="zh-CN" altLang="en-US" dirty="0"/>
              <a:t>万、</a:t>
            </a:r>
            <a:r>
              <a:rPr lang="en-US" altLang="zh-CN" dirty="0"/>
              <a:t>200</a:t>
            </a:r>
            <a:r>
              <a:rPr lang="zh-CN" altLang="en-US" dirty="0"/>
              <a:t>万，一级、二级、三级</a:t>
            </a:r>
            <a:endParaRPr lang="en-US" altLang="zh-CN" dirty="0"/>
          </a:p>
          <a:p>
            <a:r>
              <a:rPr lang="zh-CN" altLang="en-US" dirty="0"/>
              <a:t>向着目标努力奋斗！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2499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1FC685-DE79-EAED-606F-246C8E89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巡逻队小巫婆的正身清心计划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E39BEB-E150-7494-1EAE-EF3A2424C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en-US" dirty="0"/>
              <a:t>日星期二</a:t>
            </a:r>
            <a:endParaRPr lang="en-US" altLang="zh-CN" dirty="0"/>
          </a:p>
          <a:p>
            <a:r>
              <a:rPr lang="zh-CN" altLang="en-US" dirty="0"/>
              <a:t>巡逻队小巫婆，居住于“</a:t>
            </a:r>
            <a:r>
              <a:rPr lang="en-US" altLang="zh-CN" dirty="0"/>
              <a:t>1</a:t>
            </a:r>
            <a:r>
              <a:rPr lang="zh-CN" altLang="en-US" dirty="0"/>
              <a:t>长寿姹紫嫣红苑”社区第</a:t>
            </a:r>
            <a:r>
              <a:rPr lang="en-US" altLang="zh-CN" dirty="0"/>
              <a:t>3</a:t>
            </a:r>
            <a:r>
              <a:rPr lang="zh-CN" altLang="en-US" dirty="0"/>
              <a:t>号</a:t>
            </a:r>
            <a:endParaRPr lang="en-US" altLang="zh-CN" dirty="0"/>
          </a:p>
          <a:p>
            <a:r>
              <a:rPr lang="zh-CN" altLang="en-US" dirty="0"/>
              <a:t>正身清心已经开始学习，预计还需要</a:t>
            </a:r>
            <a:r>
              <a:rPr lang="en-US" altLang="zh-CN" dirty="0"/>
              <a:t>500</a:t>
            </a:r>
            <a:r>
              <a:rPr lang="zh-CN" altLang="en-US" dirty="0"/>
              <a:t>张藏宝图的银两</a:t>
            </a:r>
            <a:endParaRPr lang="en-US" altLang="zh-CN" dirty="0"/>
          </a:p>
          <a:p>
            <a:r>
              <a:rPr lang="zh-CN" altLang="en-US" dirty="0"/>
              <a:t>每张藏宝图</a:t>
            </a:r>
            <a:r>
              <a:rPr lang="en-US" altLang="zh-CN" dirty="0"/>
              <a:t>25000</a:t>
            </a:r>
            <a:r>
              <a:rPr lang="zh-CN" altLang="en-US" dirty="0"/>
              <a:t>两，一共</a:t>
            </a:r>
            <a:r>
              <a:rPr lang="en-US" altLang="zh-CN" dirty="0"/>
              <a:t>500</a:t>
            </a:r>
            <a:r>
              <a:rPr lang="zh-CN" altLang="en-US" dirty="0"/>
              <a:t>张，学习费用合计。</a:t>
            </a:r>
            <a:endParaRPr lang="en-US" altLang="zh-CN" dirty="0"/>
          </a:p>
          <a:p>
            <a:r>
              <a:rPr lang="zh-CN" altLang="en-US" dirty="0"/>
              <a:t>学习经验已经就位，等待学习费用就位。</a:t>
            </a:r>
            <a:endParaRPr lang="en-US" altLang="zh-CN" dirty="0"/>
          </a:p>
          <a:p>
            <a:r>
              <a:rPr lang="zh-CN" altLang="en-US" dirty="0"/>
              <a:t>南阳府免疫站计划，即将完工！</a:t>
            </a:r>
            <a:endParaRPr lang="en-US" altLang="zh-CN" dirty="0"/>
          </a:p>
          <a:p>
            <a:r>
              <a:rPr lang="zh-CN" altLang="en-US"/>
              <a:t>巡逻队小巫婆的学习，是最后一个角色。</a:t>
            </a:r>
          </a:p>
        </p:txBody>
      </p:sp>
    </p:spTree>
    <p:extLst>
      <p:ext uri="{BB962C8B-B14F-4D97-AF65-F5344CB8AC3E}">
        <p14:creationId xmlns:p14="http://schemas.microsoft.com/office/powerpoint/2010/main" val="19511507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61D84-B719-343A-C4DF-56227129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长安城改名巡逻队免疫站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6A8B36-9D44-F5C2-9F28-9E75D032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公元</a:t>
            </a:r>
            <a:r>
              <a:rPr lang="en-US" altLang="zh-CN" dirty="0"/>
              <a:t>2024</a:t>
            </a:r>
            <a:r>
              <a:rPr lang="zh-CN" altLang="en-US" dirty="0"/>
              <a:t>年，一个星期二的上午，游戏定期维护后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原长安城因为名字涉及敏感信息，被关进去烤火，</a:t>
            </a:r>
            <a:endParaRPr lang="en-US" altLang="zh-CN" dirty="0"/>
          </a:p>
          <a:p>
            <a:r>
              <a:rPr lang="zh-CN" altLang="en-US" dirty="0"/>
              <a:t>给一个免费的改名机会，名字</a:t>
            </a:r>
            <a:r>
              <a:rPr lang="en-US" altLang="zh-CN" dirty="0"/>
              <a:t>+</a:t>
            </a:r>
            <a:r>
              <a:rPr lang="zh-CN" altLang="en-US" dirty="0"/>
              <a:t>数字，改名就可以出来</a:t>
            </a:r>
            <a:endParaRPr lang="en-US" altLang="zh-CN" dirty="0"/>
          </a:p>
          <a:p>
            <a:r>
              <a:rPr lang="zh-CN" altLang="en-US" dirty="0"/>
              <a:t>不改名就一直烤火，最终决定免费改名为：巡逻队免疫站</a:t>
            </a:r>
            <a:endParaRPr lang="en-US" altLang="zh-CN" dirty="0"/>
          </a:p>
          <a:p>
            <a:r>
              <a:rPr lang="zh-CN" altLang="en-US" dirty="0"/>
              <a:t>自此，不能使用“长安城”为游戏昵称，属于敏感信息</a:t>
            </a:r>
            <a:endParaRPr lang="en-US" altLang="zh-CN" dirty="0"/>
          </a:p>
          <a:p>
            <a:r>
              <a:rPr lang="zh-CN" altLang="en-US" dirty="0"/>
              <a:t>长安城从此不再叫长安城，叫巡逻队免疫站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这是一件特殊的事情，我们无法、无权追查它的具体敏感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72377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3655A-8A53-5632-B6FE-9764DDCE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完工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C9CEB0-E718-BF2E-4466-0DFE32984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公元</a:t>
            </a:r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02</a:t>
            </a:r>
            <a:r>
              <a:rPr lang="zh-CN" altLang="en-US" dirty="0"/>
              <a:t>月</a:t>
            </a:r>
            <a:r>
              <a:rPr lang="en-US" altLang="zh-CN" dirty="0"/>
              <a:t>01</a:t>
            </a:r>
            <a:r>
              <a:rPr lang="zh-CN" altLang="en-US" dirty="0"/>
              <a:t>日星期四，晚上</a:t>
            </a:r>
            <a:r>
              <a:rPr lang="en-US" altLang="zh-CN" dirty="0"/>
              <a:t>19</a:t>
            </a:r>
            <a:r>
              <a:rPr lang="zh-CN" altLang="en-US" dirty="0"/>
              <a:t>时</a:t>
            </a:r>
            <a:r>
              <a:rPr lang="en-US" altLang="zh-CN" dirty="0"/>
              <a:t>04</a:t>
            </a:r>
            <a:r>
              <a:rPr lang="zh-CN" altLang="en-US" dirty="0"/>
              <a:t>分，南阳府免疫站完工！</a:t>
            </a:r>
            <a:endParaRPr lang="en-US" altLang="zh-CN" dirty="0"/>
          </a:p>
          <a:p>
            <a:r>
              <a:rPr lang="zh-CN" altLang="en-US" dirty="0"/>
              <a:t>随着，巡逻队小巫婆第</a:t>
            </a:r>
            <a:r>
              <a:rPr lang="en-US" altLang="zh-CN" dirty="0"/>
              <a:t>6</a:t>
            </a:r>
            <a:r>
              <a:rPr lang="zh-CN" altLang="en-US" dirty="0"/>
              <a:t>号坐骑，完成第</a:t>
            </a:r>
            <a:r>
              <a:rPr lang="en-US" altLang="zh-CN" dirty="0"/>
              <a:t>3</a:t>
            </a:r>
            <a:r>
              <a:rPr lang="zh-CN" altLang="en-US" dirty="0"/>
              <a:t>级正身清心的学习，这标志着历时四年的计划，于今天完成！</a:t>
            </a:r>
            <a:endParaRPr lang="en-US" altLang="zh-CN" dirty="0"/>
          </a:p>
          <a:p>
            <a:r>
              <a:rPr lang="zh-CN" altLang="en-US" dirty="0"/>
              <a:t>一共</a:t>
            </a:r>
            <a:r>
              <a:rPr lang="en-US" altLang="zh-CN" dirty="0"/>
              <a:t>11</a:t>
            </a:r>
            <a:r>
              <a:rPr lang="zh-CN" altLang="en-US" dirty="0"/>
              <a:t>个角色，</a:t>
            </a:r>
            <a:r>
              <a:rPr lang="en-US" altLang="zh-CN" dirty="0"/>
              <a:t>198</a:t>
            </a:r>
            <a:r>
              <a:rPr lang="zh-CN" altLang="en-US" dirty="0"/>
              <a:t>次免疫，可以在一天内实现</a:t>
            </a:r>
            <a:r>
              <a:rPr lang="en-US" altLang="zh-CN" dirty="0"/>
              <a:t>59999</a:t>
            </a:r>
            <a:r>
              <a:rPr lang="zh-CN" altLang="en-US" dirty="0"/>
              <a:t>寿命。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18405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8870A58-2344-852B-E124-532B2E62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998924"/>
            <a:ext cx="10363200" cy="4506521"/>
          </a:xfrm>
        </p:spPr>
        <p:txBody>
          <a:bodyPr>
            <a:noAutofit/>
          </a:bodyPr>
          <a:lstStyle/>
          <a:p>
            <a:pPr algn="ctr"/>
            <a:r>
              <a:rPr lang="zh-CN" altLang="en-US" sz="25800" dirty="0"/>
              <a:t>剧终</a:t>
            </a:r>
          </a:p>
        </p:txBody>
      </p:sp>
    </p:spTree>
    <p:extLst>
      <p:ext uri="{BB962C8B-B14F-4D97-AF65-F5344CB8AC3E}">
        <p14:creationId xmlns:p14="http://schemas.microsoft.com/office/powerpoint/2010/main" val="186412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BE44B-2CCF-4D06-B7FD-9D5CE4238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DD0436-A85E-436A-B608-5EA7260AA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正身清心免疫站的成立，将意味着要解决这些繁琐！我们不是冲在前线的战斗，我们是后方的后勤人员。为每一场战斗添砖加瓦。</a:t>
            </a:r>
            <a:endParaRPr lang="en-US" altLang="zh-CN" dirty="0"/>
          </a:p>
          <a:p>
            <a:r>
              <a:rPr lang="zh-CN" altLang="en-US" dirty="0"/>
              <a:t>这是，我们在</a:t>
            </a:r>
            <a:r>
              <a:rPr lang="en-US" altLang="zh-CN" dirty="0"/>
              <a:t>2020</a:t>
            </a:r>
            <a:r>
              <a:rPr lang="zh-CN" altLang="en-US" dirty="0"/>
              <a:t>年要做的一件事情！</a:t>
            </a:r>
            <a:endParaRPr lang="en-US" altLang="zh-CN" dirty="0"/>
          </a:p>
          <a:p>
            <a:r>
              <a:rPr lang="zh-CN" altLang="en-US" dirty="0"/>
              <a:t>我们，认为它是可行的！</a:t>
            </a:r>
            <a:endParaRPr lang="en-US" altLang="zh-CN" dirty="0"/>
          </a:p>
          <a:p>
            <a:r>
              <a:rPr lang="zh-CN" altLang="en-US" dirty="0"/>
              <a:t>我们，认为它是有价值的！</a:t>
            </a:r>
            <a:endParaRPr lang="en-US" altLang="zh-CN" dirty="0"/>
          </a:p>
          <a:p>
            <a:r>
              <a:rPr lang="zh-CN" altLang="en-US" dirty="0"/>
              <a:t>我们，认为它是有意义的！</a:t>
            </a:r>
            <a:endParaRPr lang="en-US" altLang="zh-CN" dirty="0"/>
          </a:p>
          <a:p>
            <a:r>
              <a:rPr lang="zh-CN" altLang="en-US" dirty="0"/>
              <a:t>我们，认为它是人们需要的！</a:t>
            </a:r>
            <a:endParaRPr lang="en-US" altLang="zh-CN" dirty="0"/>
          </a:p>
          <a:p>
            <a:r>
              <a:rPr lang="zh-CN" altLang="en-US" dirty="0"/>
              <a:t>需要与被需要，</a:t>
            </a:r>
            <a:endParaRPr lang="en-US" altLang="zh-CN" dirty="0"/>
          </a:p>
          <a:p>
            <a:r>
              <a:rPr lang="zh-CN" altLang="en-US" dirty="0"/>
              <a:t>曾经我们需要他人的帮助，</a:t>
            </a:r>
            <a:endParaRPr lang="en-US" altLang="zh-CN" dirty="0"/>
          </a:p>
          <a:p>
            <a:r>
              <a:rPr lang="zh-CN" altLang="en-US" dirty="0"/>
              <a:t>如今我们也将成为他人需要的帮助者！</a:t>
            </a:r>
          </a:p>
        </p:txBody>
      </p:sp>
    </p:spTree>
    <p:extLst>
      <p:ext uri="{BB962C8B-B14F-4D97-AF65-F5344CB8AC3E}">
        <p14:creationId xmlns:p14="http://schemas.microsoft.com/office/powerpoint/2010/main" val="21671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0E396E-84E2-49BD-8FB4-51D3484C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增加五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AA9BE8-41E6-4231-AA34-3176C931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公元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en-US" dirty="0"/>
              <a:t>日，增加新内容。</a:t>
            </a:r>
            <a:endParaRPr lang="en-US" altLang="zh-CN" dirty="0"/>
          </a:p>
          <a:p>
            <a:r>
              <a:rPr lang="zh-CN" altLang="en-US" dirty="0"/>
              <a:t>南阳府免疫站计划，预计总共投资约</a:t>
            </a:r>
            <a:r>
              <a:rPr lang="en-US" altLang="zh-CN" dirty="0"/>
              <a:t>3</a:t>
            </a:r>
            <a:r>
              <a:rPr lang="zh-CN" altLang="en-US"/>
              <a:t>亿（银两）。</a:t>
            </a:r>
            <a:endParaRPr lang="en-US" altLang="zh-CN" dirty="0"/>
          </a:p>
          <a:p>
            <a:r>
              <a:rPr lang="zh-CN" altLang="en-US" dirty="0"/>
              <a:t>由原计划</a:t>
            </a:r>
            <a:r>
              <a:rPr lang="en-US" altLang="zh-CN" dirty="0"/>
              <a:t>7</a:t>
            </a:r>
            <a:r>
              <a:rPr lang="zh-CN" altLang="en-US" dirty="0"/>
              <a:t>个角色，提升为</a:t>
            </a:r>
            <a:r>
              <a:rPr lang="en-US" altLang="zh-CN" dirty="0"/>
              <a:t>11</a:t>
            </a:r>
            <a:r>
              <a:rPr lang="zh-CN" altLang="en-US" dirty="0"/>
              <a:t>个角色。</a:t>
            </a:r>
            <a:endParaRPr lang="en-US" altLang="zh-CN" dirty="0"/>
          </a:p>
          <a:p>
            <a:r>
              <a:rPr lang="zh-CN" altLang="en-US" dirty="0"/>
              <a:t>由原</a:t>
            </a:r>
            <a:r>
              <a:rPr lang="en-US" altLang="zh-CN" dirty="0"/>
              <a:t>2</a:t>
            </a:r>
            <a:r>
              <a:rPr lang="zh-CN" altLang="en-US" dirty="0"/>
              <a:t>天时间，提升为</a:t>
            </a:r>
            <a:r>
              <a:rPr lang="en-US" altLang="zh-CN" dirty="0"/>
              <a:t>1</a:t>
            </a:r>
            <a:r>
              <a:rPr lang="zh-CN" altLang="en-US" dirty="0"/>
              <a:t>天加满。</a:t>
            </a:r>
            <a:endParaRPr lang="en-US" altLang="zh-CN" dirty="0"/>
          </a:p>
          <a:p>
            <a:r>
              <a:rPr lang="en-US" altLang="zh-CN" dirty="0"/>
              <a:t>11</a:t>
            </a:r>
            <a:r>
              <a:rPr lang="zh-CN" altLang="en-US" dirty="0"/>
              <a:t>个角色，在一天时间内，加满宝宝寿命。</a:t>
            </a:r>
            <a:endParaRPr lang="en-US" altLang="zh-CN" dirty="0"/>
          </a:p>
          <a:p>
            <a:r>
              <a:rPr lang="en-US" altLang="zh-CN" dirty="0"/>
              <a:t>11</a:t>
            </a:r>
            <a:r>
              <a:rPr lang="zh-CN" altLang="en-US" dirty="0"/>
              <a:t>个角色每天可以供应</a:t>
            </a:r>
            <a:r>
              <a:rPr lang="en-US" altLang="zh-CN" dirty="0"/>
              <a:t>198</a:t>
            </a:r>
            <a:r>
              <a:rPr lang="zh-CN" altLang="en-US" dirty="0"/>
              <a:t>次免疫次数。</a:t>
            </a:r>
            <a:endParaRPr lang="en-US" altLang="zh-CN" dirty="0"/>
          </a:p>
          <a:p>
            <a:r>
              <a:rPr lang="zh-CN" altLang="en-US" dirty="0"/>
              <a:t>由</a:t>
            </a:r>
            <a:r>
              <a:rPr lang="en-US" altLang="zh-CN" dirty="0"/>
              <a:t>2</a:t>
            </a:r>
            <a:r>
              <a:rPr lang="zh-CN" altLang="en-US" dirty="0"/>
              <a:t>个账号承担</a:t>
            </a:r>
            <a:r>
              <a:rPr lang="en-US" altLang="zh-CN" dirty="0"/>
              <a:t>11</a:t>
            </a:r>
            <a:r>
              <a:rPr lang="zh-CN" altLang="en-US" dirty="0"/>
              <a:t>个角色。</a:t>
            </a:r>
          </a:p>
        </p:txBody>
      </p:sp>
    </p:spTree>
    <p:extLst>
      <p:ext uri="{BB962C8B-B14F-4D97-AF65-F5344CB8AC3E}">
        <p14:creationId xmlns:p14="http://schemas.microsoft.com/office/powerpoint/2010/main" val="111753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65B714-4A88-40E6-8122-33B5DE3B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桂花丸、长寿面、豆斋果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8A06753B-C956-47BC-9EA5-9F5DAD075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108615"/>
              </p:ext>
            </p:extLst>
          </p:nvPr>
        </p:nvGraphicFramePr>
        <p:xfrm>
          <a:off x="609600" y="1600200"/>
          <a:ext cx="10972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7164910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8707891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649547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274249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264517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9689243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8952354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2230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烹饪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品质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寿命目标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免疫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天数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89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桂花丸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140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70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59999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不需要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25740000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26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长寿面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140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330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59999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12740000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0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豆斋果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140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420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59999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需要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12870143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1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5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572381-4366-4C1E-9017-D91632B6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第一章：原有的成员们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2FA439-B526-4B7C-8F95-62DFC6B4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巡逻队队长，</a:t>
            </a:r>
            <a:r>
              <a:rPr lang="en-US" altLang="zh-CN" dirty="0"/>
              <a:t>89</a:t>
            </a:r>
            <a:r>
              <a:rPr lang="zh-CN" altLang="en-US" dirty="0"/>
              <a:t>级，天宫门派，正身清心三级，延年益寿一级。</a:t>
            </a:r>
            <a:endParaRPr lang="en-US" altLang="zh-CN" dirty="0"/>
          </a:p>
          <a:p>
            <a:r>
              <a:rPr lang="zh-CN" altLang="en-US" dirty="0"/>
              <a:t>巡逻队图鉴师，</a:t>
            </a:r>
            <a:r>
              <a:rPr lang="en-US" altLang="zh-CN" dirty="0"/>
              <a:t>89</a:t>
            </a:r>
            <a:r>
              <a:rPr lang="zh-CN" altLang="en-US" dirty="0"/>
              <a:t>级，阴曹地府门派，正身清心三级，延年益寿一级。</a:t>
            </a:r>
            <a:endParaRPr lang="en-US" altLang="zh-CN" dirty="0"/>
          </a:p>
          <a:p>
            <a:r>
              <a:rPr lang="zh-CN" altLang="en-US" dirty="0"/>
              <a:t>长安城，</a:t>
            </a:r>
            <a:r>
              <a:rPr lang="en-US" altLang="zh-CN" dirty="0"/>
              <a:t>140</a:t>
            </a:r>
            <a:r>
              <a:rPr lang="zh-CN" altLang="en-US" dirty="0"/>
              <a:t>级，大唐官府门派，正身清心三级，延年益寿三级。</a:t>
            </a:r>
          </a:p>
        </p:txBody>
      </p:sp>
    </p:spTree>
    <p:extLst>
      <p:ext uri="{BB962C8B-B14F-4D97-AF65-F5344CB8AC3E}">
        <p14:creationId xmlns:p14="http://schemas.microsoft.com/office/powerpoint/2010/main" val="386377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李永生专用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李永生专用" id="{0303D5C9-1C71-4FFC-952F-5104A701DBB0}" vid="{35D03309-4C7E-43E0-B528-8DC63F115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李永生专用</Template>
  <TotalTime>965</TotalTime>
  <Words>4862</Words>
  <Application>Microsoft Office PowerPoint</Application>
  <PresentationFormat>宽屏</PresentationFormat>
  <Paragraphs>597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4" baseType="lpstr">
      <vt:lpstr>Arial</vt:lpstr>
      <vt:lpstr>Footlight MT Light</vt:lpstr>
      <vt:lpstr>Goudy Old Style</vt:lpstr>
      <vt:lpstr>Wingdings</vt:lpstr>
      <vt:lpstr>Wingdings 2</vt:lpstr>
      <vt:lpstr>李永生专用</vt:lpstr>
      <vt:lpstr>南阳府免疫站</vt:lpstr>
      <vt:lpstr>我的游戏历史</vt:lpstr>
      <vt:lpstr>前言一</vt:lpstr>
      <vt:lpstr>前言二</vt:lpstr>
      <vt:lpstr>前言三</vt:lpstr>
      <vt:lpstr>前言四</vt:lpstr>
      <vt:lpstr>增加五</vt:lpstr>
      <vt:lpstr>桂花丸、长寿面、豆斋果</vt:lpstr>
      <vt:lpstr>第一章：原有的成员们</vt:lpstr>
      <vt:lpstr>第二章：新加入的成员们</vt:lpstr>
      <vt:lpstr>第三章：免疫站的11名组成成员</vt:lpstr>
      <vt:lpstr>第四章：整体战略布局</vt:lpstr>
      <vt:lpstr>第五章：一天搞定六万寿命</vt:lpstr>
      <vt:lpstr>备注信息</vt:lpstr>
      <vt:lpstr>南阳府免疫站建设流程</vt:lpstr>
      <vt:lpstr>使用操作预设</vt:lpstr>
      <vt:lpstr>房屋空间布局</vt:lpstr>
      <vt:lpstr>房屋环境值</vt:lpstr>
      <vt:lpstr>房屋每日操作手册</vt:lpstr>
      <vt:lpstr>宠物室与坐骑等级</vt:lpstr>
      <vt:lpstr>人物经验与坐骑提升</vt:lpstr>
      <vt:lpstr>坐骑任务预算备忘录</vt:lpstr>
      <vt:lpstr>南阳府免疫站的经济效应</vt:lpstr>
      <vt:lpstr>第20201225备忘录</vt:lpstr>
      <vt:lpstr>2021年南阳府免疫站剧情任务预算</vt:lpstr>
      <vt:lpstr>2021年南阳府免疫站正身清心学习预算</vt:lpstr>
      <vt:lpstr>第20210218号备忘录：提升坐骑等级</vt:lpstr>
      <vt:lpstr>问题1：宝宝交易的安全性</vt:lpstr>
      <vt:lpstr>2021年04月15日 师门技能与宝宝等级</vt:lpstr>
      <vt:lpstr>50级全套永不磨损方案</vt:lpstr>
      <vt:lpstr>2021年05月06日 巡逻队大帅哥</vt:lpstr>
      <vt:lpstr>第202105110910号备忘录</vt:lpstr>
      <vt:lpstr>师门任务与坐骑等级</vt:lpstr>
      <vt:lpstr>坐骑经验与扫塔的关系</vt:lpstr>
      <vt:lpstr>扫塔与坐骑的关系</vt:lpstr>
      <vt:lpstr>2000000~30000000取整</vt:lpstr>
      <vt:lpstr>2022年06月02日第4个正身清心号完成</vt:lpstr>
      <vt:lpstr>第20220910号备忘录：巡逻队美猴王</vt:lpstr>
      <vt:lpstr>巡逻队美猴王坐骑技能学习进度表</vt:lpstr>
      <vt:lpstr>巡逻队飞行符进度</vt:lpstr>
      <vt:lpstr>巡逻队巨魔王进度</vt:lpstr>
      <vt:lpstr>第202305161742号备忘录</vt:lpstr>
      <vt:lpstr>巡逻队巨魔王学习计划</vt:lpstr>
      <vt:lpstr>巡逻队飞行符学习计划</vt:lpstr>
      <vt:lpstr>第202309150949号备忘录</vt:lpstr>
      <vt:lpstr>第202309271712号备忘录</vt:lpstr>
      <vt:lpstr>卧龙岗李永生学习计划（2023-09-27）</vt:lpstr>
      <vt:lpstr>坐骑技能正身清心的学习</vt:lpstr>
      <vt:lpstr>免疫与召唤兽的对应关系：一对多</vt:lpstr>
      <vt:lpstr>第20231125220251号备忘录</vt:lpstr>
      <vt:lpstr>第20231214172807号备忘录</vt:lpstr>
      <vt:lpstr>《南阳府免疫站计划》预算表</vt:lpstr>
      <vt:lpstr>第20231219203129号备忘录</vt:lpstr>
      <vt:lpstr>第20240106202424号备忘录</vt:lpstr>
      <vt:lpstr>巡逻队小巫婆的正身清心计划</vt:lpstr>
      <vt:lpstr>长安城改名巡逻队免疫站</vt:lpstr>
      <vt:lpstr>完工</vt:lpstr>
      <vt:lpstr>剧终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永生</dc:creator>
  <cp:lastModifiedBy>永生 李</cp:lastModifiedBy>
  <cp:revision>23</cp:revision>
  <dcterms:created xsi:type="dcterms:W3CDTF">2020-01-08T12:58:23Z</dcterms:created>
  <dcterms:modified xsi:type="dcterms:W3CDTF">2024-02-08T08:34:43Z</dcterms:modified>
</cp:coreProperties>
</file>